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414ACA-8638-4007-A12F-EBA84E2F022C}" v="5" dt="2022-03-01T16:59:26.342"/>
    <p1510:client id="{773B9218-D359-1876-9BB4-A33333DCE762}" v="114" dt="2022-03-04T09:18:36.0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EAB8E-06F2-476B-A7D5-BCA044802E2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639265E-1CA3-482B-9469-27C62638EF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8E33DD5-D492-4511-A016-EF02CBD58BB9}"/>
              </a:ext>
            </a:extLst>
          </p:cNvPr>
          <p:cNvSpPr>
            <a:spLocks noGrp="1"/>
          </p:cNvSpPr>
          <p:nvPr>
            <p:ph type="dt" sz="half" idx="10"/>
          </p:nvPr>
        </p:nvSpPr>
        <p:spPr/>
        <p:txBody>
          <a:bodyPr/>
          <a:lstStyle/>
          <a:p>
            <a:fld id="{B6CB8447-953A-4AC0-B1D2-017457752941}" type="datetimeFigureOut">
              <a:rPr lang="en-GB" smtClean="0"/>
              <a:t>04/03/2022</a:t>
            </a:fld>
            <a:endParaRPr lang="en-GB"/>
          </a:p>
        </p:txBody>
      </p:sp>
      <p:sp>
        <p:nvSpPr>
          <p:cNvPr id="5" name="Footer Placeholder 4">
            <a:extLst>
              <a:ext uri="{FF2B5EF4-FFF2-40B4-BE49-F238E27FC236}">
                <a16:creationId xmlns:a16="http://schemas.microsoft.com/office/drawing/2014/main" id="{A7A18893-061C-4F78-8548-76DAD520B15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517ABF2-970B-4496-AFF9-112511E91CCF}"/>
              </a:ext>
            </a:extLst>
          </p:cNvPr>
          <p:cNvSpPr>
            <a:spLocks noGrp="1"/>
          </p:cNvSpPr>
          <p:nvPr>
            <p:ph type="sldNum" sz="quarter" idx="12"/>
          </p:nvPr>
        </p:nvSpPr>
        <p:spPr/>
        <p:txBody>
          <a:bodyPr/>
          <a:lstStyle/>
          <a:p>
            <a:fld id="{FDA363A7-CED9-4913-AD54-EE98DF6A3EBB}" type="slidenum">
              <a:rPr lang="en-GB" smtClean="0"/>
              <a:t>‹#›</a:t>
            </a:fld>
            <a:endParaRPr lang="en-GB"/>
          </a:p>
        </p:txBody>
      </p:sp>
    </p:spTree>
    <p:extLst>
      <p:ext uri="{BB962C8B-B14F-4D97-AF65-F5344CB8AC3E}">
        <p14:creationId xmlns:p14="http://schemas.microsoft.com/office/powerpoint/2010/main" val="3445199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017BC-8E71-4D58-85A1-9AF671FE954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DAB4BE8-D118-460D-995C-6343205C353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AAAD1CC-7748-4EDC-A935-F6A1C5508ED0}"/>
              </a:ext>
            </a:extLst>
          </p:cNvPr>
          <p:cNvSpPr>
            <a:spLocks noGrp="1"/>
          </p:cNvSpPr>
          <p:nvPr>
            <p:ph type="dt" sz="half" idx="10"/>
          </p:nvPr>
        </p:nvSpPr>
        <p:spPr/>
        <p:txBody>
          <a:bodyPr/>
          <a:lstStyle/>
          <a:p>
            <a:fld id="{B6CB8447-953A-4AC0-B1D2-017457752941}" type="datetimeFigureOut">
              <a:rPr lang="en-GB" smtClean="0"/>
              <a:t>04/03/2022</a:t>
            </a:fld>
            <a:endParaRPr lang="en-GB"/>
          </a:p>
        </p:txBody>
      </p:sp>
      <p:sp>
        <p:nvSpPr>
          <p:cNvPr id="5" name="Footer Placeholder 4">
            <a:extLst>
              <a:ext uri="{FF2B5EF4-FFF2-40B4-BE49-F238E27FC236}">
                <a16:creationId xmlns:a16="http://schemas.microsoft.com/office/drawing/2014/main" id="{7B111B0F-3933-4DF1-B69B-84C7A24928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085AFD9-654C-43F5-A8A2-C80E5418D813}"/>
              </a:ext>
            </a:extLst>
          </p:cNvPr>
          <p:cNvSpPr>
            <a:spLocks noGrp="1"/>
          </p:cNvSpPr>
          <p:nvPr>
            <p:ph type="sldNum" sz="quarter" idx="12"/>
          </p:nvPr>
        </p:nvSpPr>
        <p:spPr/>
        <p:txBody>
          <a:bodyPr/>
          <a:lstStyle/>
          <a:p>
            <a:fld id="{FDA363A7-CED9-4913-AD54-EE98DF6A3EBB}" type="slidenum">
              <a:rPr lang="en-GB" smtClean="0"/>
              <a:t>‹#›</a:t>
            </a:fld>
            <a:endParaRPr lang="en-GB"/>
          </a:p>
        </p:txBody>
      </p:sp>
    </p:spTree>
    <p:extLst>
      <p:ext uri="{BB962C8B-B14F-4D97-AF65-F5344CB8AC3E}">
        <p14:creationId xmlns:p14="http://schemas.microsoft.com/office/powerpoint/2010/main" val="2004992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D1BD10-5FC6-4CA9-97FD-FEF8F4E390B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F7E5B94-9780-4291-8718-96E97E34705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F561C42-7CBE-4AB9-AC7C-FD9DA9373062}"/>
              </a:ext>
            </a:extLst>
          </p:cNvPr>
          <p:cNvSpPr>
            <a:spLocks noGrp="1"/>
          </p:cNvSpPr>
          <p:nvPr>
            <p:ph type="dt" sz="half" idx="10"/>
          </p:nvPr>
        </p:nvSpPr>
        <p:spPr/>
        <p:txBody>
          <a:bodyPr/>
          <a:lstStyle/>
          <a:p>
            <a:fld id="{B6CB8447-953A-4AC0-B1D2-017457752941}" type="datetimeFigureOut">
              <a:rPr lang="en-GB" smtClean="0"/>
              <a:t>04/03/2022</a:t>
            </a:fld>
            <a:endParaRPr lang="en-GB"/>
          </a:p>
        </p:txBody>
      </p:sp>
      <p:sp>
        <p:nvSpPr>
          <p:cNvPr id="5" name="Footer Placeholder 4">
            <a:extLst>
              <a:ext uri="{FF2B5EF4-FFF2-40B4-BE49-F238E27FC236}">
                <a16:creationId xmlns:a16="http://schemas.microsoft.com/office/drawing/2014/main" id="{071CD215-BFC7-48D8-B326-6E6468E918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E97F3F-931E-4EF8-9402-54A7F6887B5F}"/>
              </a:ext>
            </a:extLst>
          </p:cNvPr>
          <p:cNvSpPr>
            <a:spLocks noGrp="1"/>
          </p:cNvSpPr>
          <p:nvPr>
            <p:ph type="sldNum" sz="quarter" idx="12"/>
          </p:nvPr>
        </p:nvSpPr>
        <p:spPr/>
        <p:txBody>
          <a:bodyPr/>
          <a:lstStyle/>
          <a:p>
            <a:fld id="{FDA363A7-CED9-4913-AD54-EE98DF6A3EBB}" type="slidenum">
              <a:rPr lang="en-GB" smtClean="0"/>
              <a:t>‹#›</a:t>
            </a:fld>
            <a:endParaRPr lang="en-GB"/>
          </a:p>
        </p:txBody>
      </p:sp>
    </p:spTree>
    <p:extLst>
      <p:ext uri="{BB962C8B-B14F-4D97-AF65-F5344CB8AC3E}">
        <p14:creationId xmlns:p14="http://schemas.microsoft.com/office/powerpoint/2010/main" val="3326381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49640-66E7-4382-A525-5C4ADFBA5F6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31803E3-4B36-44AA-8323-73C9CF142BB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45BD3A-9FA7-4293-8A9A-11DF919C422A}"/>
              </a:ext>
            </a:extLst>
          </p:cNvPr>
          <p:cNvSpPr>
            <a:spLocks noGrp="1"/>
          </p:cNvSpPr>
          <p:nvPr>
            <p:ph type="dt" sz="half" idx="10"/>
          </p:nvPr>
        </p:nvSpPr>
        <p:spPr/>
        <p:txBody>
          <a:bodyPr/>
          <a:lstStyle/>
          <a:p>
            <a:fld id="{B6CB8447-953A-4AC0-B1D2-017457752941}" type="datetimeFigureOut">
              <a:rPr lang="en-GB" smtClean="0"/>
              <a:t>04/03/2022</a:t>
            </a:fld>
            <a:endParaRPr lang="en-GB"/>
          </a:p>
        </p:txBody>
      </p:sp>
      <p:sp>
        <p:nvSpPr>
          <p:cNvPr id="5" name="Footer Placeholder 4">
            <a:extLst>
              <a:ext uri="{FF2B5EF4-FFF2-40B4-BE49-F238E27FC236}">
                <a16:creationId xmlns:a16="http://schemas.microsoft.com/office/drawing/2014/main" id="{7BF91381-540C-41E8-AAD4-D460DDB940C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B56E76-961B-4CBA-B649-E421DC31BD2A}"/>
              </a:ext>
            </a:extLst>
          </p:cNvPr>
          <p:cNvSpPr>
            <a:spLocks noGrp="1"/>
          </p:cNvSpPr>
          <p:nvPr>
            <p:ph type="sldNum" sz="quarter" idx="12"/>
          </p:nvPr>
        </p:nvSpPr>
        <p:spPr/>
        <p:txBody>
          <a:bodyPr/>
          <a:lstStyle/>
          <a:p>
            <a:fld id="{FDA363A7-CED9-4913-AD54-EE98DF6A3EBB}" type="slidenum">
              <a:rPr lang="en-GB" smtClean="0"/>
              <a:t>‹#›</a:t>
            </a:fld>
            <a:endParaRPr lang="en-GB"/>
          </a:p>
        </p:txBody>
      </p:sp>
    </p:spTree>
    <p:extLst>
      <p:ext uri="{BB962C8B-B14F-4D97-AF65-F5344CB8AC3E}">
        <p14:creationId xmlns:p14="http://schemas.microsoft.com/office/powerpoint/2010/main" val="2292562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2DE79-8879-47FD-8381-B9B1250AA5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D4AFE95-5AAD-4843-8DC9-AC05C96F38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4CBD9C-1A11-4F2F-A6F0-54F3182C356A}"/>
              </a:ext>
            </a:extLst>
          </p:cNvPr>
          <p:cNvSpPr>
            <a:spLocks noGrp="1"/>
          </p:cNvSpPr>
          <p:nvPr>
            <p:ph type="dt" sz="half" idx="10"/>
          </p:nvPr>
        </p:nvSpPr>
        <p:spPr/>
        <p:txBody>
          <a:bodyPr/>
          <a:lstStyle/>
          <a:p>
            <a:fld id="{B6CB8447-953A-4AC0-B1D2-017457752941}" type="datetimeFigureOut">
              <a:rPr lang="en-GB" smtClean="0"/>
              <a:t>04/03/2022</a:t>
            </a:fld>
            <a:endParaRPr lang="en-GB"/>
          </a:p>
        </p:txBody>
      </p:sp>
      <p:sp>
        <p:nvSpPr>
          <p:cNvPr id="5" name="Footer Placeholder 4">
            <a:extLst>
              <a:ext uri="{FF2B5EF4-FFF2-40B4-BE49-F238E27FC236}">
                <a16:creationId xmlns:a16="http://schemas.microsoft.com/office/drawing/2014/main" id="{40BD6D1D-3A5C-4E17-8E6E-DAA93401F4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6C54F5-729D-48F4-A9C2-F6A78836F6FB}"/>
              </a:ext>
            </a:extLst>
          </p:cNvPr>
          <p:cNvSpPr>
            <a:spLocks noGrp="1"/>
          </p:cNvSpPr>
          <p:nvPr>
            <p:ph type="sldNum" sz="quarter" idx="12"/>
          </p:nvPr>
        </p:nvSpPr>
        <p:spPr/>
        <p:txBody>
          <a:bodyPr/>
          <a:lstStyle/>
          <a:p>
            <a:fld id="{FDA363A7-CED9-4913-AD54-EE98DF6A3EBB}" type="slidenum">
              <a:rPr lang="en-GB" smtClean="0"/>
              <a:t>‹#›</a:t>
            </a:fld>
            <a:endParaRPr lang="en-GB"/>
          </a:p>
        </p:txBody>
      </p:sp>
    </p:spTree>
    <p:extLst>
      <p:ext uri="{BB962C8B-B14F-4D97-AF65-F5344CB8AC3E}">
        <p14:creationId xmlns:p14="http://schemas.microsoft.com/office/powerpoint/2010/main" val="766499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40587-D7E2-48F4-9B50-45A49B989EC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A4515A0-FF71-4D4D-AFD0-DE28A39BC03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40D108E-9715-4DD9-9DF4-C343EE75C01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9315D77-34DF-4C3E-9685-BBC77C483A68}"/>
              </a:ext>
            </a:extLst>
          </p:cNvPr>
          <p:cNvSpPr>
            <a:spLocks noGrp="1"/>
          </p:cNvSpPr>
          <p:nvPr>
            <p:ph type="dt" sz="half" idx="10"/>
          </p:nvPr>
        </p:nvSpPr>
        <p:spPr/>
        <p:txBody>
          <a:bodyPr/>
          <a:lstStyle/>
          <a:p>
            <a:fld id="{B6CB8447-953A-4AC0-B1D2-017457752941}" type="datetimeFigureOut">
              <a:rPr lang="en-GB" smtClean="0"/>
              <a:t>04/03/2022</a:t>
            </a:fld>
            <a:endParaRPr lang="en-GB"/>
          </a:p>
        </p:txBody>
      </p:sp>
      <p:sp>
        <p:nvSpPr>
          <p:cNvPr id="6" name="Footer Placeholder 5">
            <a:extLst>
              <a:ext uri="{FF2B5EF4-FFF2-40B4-BE49-F238E27FC236}">
                <a16:creationId xmlns:a16="http://schemas.microsoft.com/office/drawing/2014/main" id="{AE71E0B5-A1A1-4289-A3DF-C3DBEAEC0FD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3C3834C-DF46-4FD5-8E08-1E3BE8CD5A09}"/>
              </a:ext>
            </a:extLst>
          </p:cNvPr>
          <p:cNvSpPr>
            <a:spLocks noGrp="1"/>
          </p:cNvSpPr>
          <p:nvPr>
            <p:ph type="sldNum" sz="quarter" idx="12"/>
          </p:nvPr>
        </p:nvSpPr>
        <p:spPr/>
        <p:txBody>
          <a:bodyPr/>
          <a:lstStyle/>
          <a:p>
            <a:fld id="{FDA363A7-CED9-4913-AD54-EE98DF6A3EBB}" type="slidenum">
              <a:rPr lang="en-GB" smtClean="0"/>
              <a:t>‹#›</a:t>
            </a:fld>
            <a:endParaRPr lang="en-GB"/>
          </a:p>
        </p:txBody>
      </p:sp>
    </p:spTree>
    <p:extLst>
      <p:ext uri="{BB962C8B-B14F-4D97-AF65-F5344CB8AC3E}">
        <p14:creationId xmlns:p14="http://schemas.microsoft.com/office/powerpoint/2010/main" val="3845446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170E8-1228-4330-987F-5EC839E1BF8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ACF9082-8E56-4E84-BC90-8CF073DED3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97F2D5-8420-4B10-AD50-6338DCA7170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BD2A133-57A3-4755-B0B5-EF6138720F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D1F82D3-9D28-4E36-B035-8BDCDB91C8D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1C2436F-DCF2-47E7-A0B5-734973074D5B}"/>
              </a:ext>
            </a:extLst>
          </p:cNvPr>
          <p:cNvSpPr>
            <a:spLocks noGrp="1"/>
          </p:cNvSpPr>
          <p:nvPr>
            <p:ph type="dt" sz="half" idx="10"/>
          </p:nvPr>
        </p:nvSpPr>
        <p:spPr/>
        <p:txBody>
          <a:bodyPr/>
          <a:lstStyle/>
          <a:p>
            <a:fld id="{B6CB8447-953A-4AC0-B1D2-017457752941}" type="datetimeFigureOut">
              <a:rPr lang="en-GB" smtClean="0"/>
              <a:t>04/03/2022</a:t>
            </a:fld>
            <a:endParaRPr lang="en-GB"/>
          </a:p>
        </p:txBody>
      </p:sp>
      <p:sp>
        <p:nvSpPr>
          <p:cNvPr id="8" name="Footer Placeholder 7">
            <a:extLst>
              <a:ext uri="{FF2B5EF4-FFF2-40B4-BE49-F238E27FC236}">
                <a16:creationId xmlns:a16="http://schemas.microsoft.com/office/drawing/2014/main" id="{D8315323-0416-414B-A812-3D99D9C3EF0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EF262CD-1717-4590-A8B4-47A7789C835D}"/>
              </a:ext>
            </a:extLst>
          </p:cNvPr>
          <p:cNvSpPr>
            <a:spLocks noGrp="1"/>
          </p:cNvSpPr>
          <p:nvPr>
            <p:ph type="sldNum" sz="quarter" idx="12"/>
          </p:nvPr>
        </p:nvSpPr>
        <p:spPr/>
        <p:txBody>
          <a:bodyPr/>
          <a:lstStyle/>
          <a:p>
            <a:fld id="{FDA363A7-CED9-4913-AD54-EE98DF6A3EBB}" type="slidenum">
              <a:rPr lang="en-GB" smtClean="0"/>
              <a:t>‹#›</a:t>
            </a:fld>
            <a:endParaRPr lang="en-GB"/>
          </a:p>
        </p:txBody>
      </p:sp>
    </p:spTree>
    <p:extLst>
      <p:ext uri="{BB962C8B-B14F-4D97-AF65-F5344CB8AC3E}">
        <p14:creationId xmlns:p14="http://schemas.microsoft.com/office/powerpoint/2010/main" val="853988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49EA0-DA5F-4487-9D66-D5BE6A3FAF4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EEB9900-285E-4052-B8C7-553B3A8B3CB2}"/>
              </a:ext>
            </a:extLst>
          </p:cNvPr>
          <p:cNvSpPr>
            <a:spLocks noGrp="1"/>
          </p:cNvSpPr>
          <p:nvPr>
            <p:ph type="dt" sz="half" idx="10"/>
          </p:nvPr>
        </p:nvSpPr>
        <p:spPr/>
        <p:txBody>
          <a:bodyPr/>
          <a:lstStyle/>
          <a:p>
            <a:fld id="{B6CB8447-953A-4AC0-B1D2-017457752941}" type="datetimeFigureOut">
              <a:rPr lang="en-GB" smtClean="0"/>
              <a:t>04/03/2022</a:t>
            </a:fld>
            <a:endParaRPr lang="en-GB"/>
          </a:p>
        </p:txBody>
      </p:sp>
      <p:sp>
        <p:nvSpPr>
          <p:cNvPr id="4" name="Footer Placeholder 3">
            <a:extLst>
              <a:ext uri="{FF2B5EF4-FFF2-40B4-BE49-F238E27FC236}">
                <a16:creationId xmlns:a16="http://schemas.microsoft.com/office/drawing/2014/main" id="{368C2FE3-01AC-4BA4-A7FD-4D0F60F4629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1F8BC22-F661-47D5-BFD3-099B789E1202}"/>
              </a:ext>
            </a:extLst>
          </p:cNvPr>
          <p:cNvSpPr>
            <a:spLocks noGrp="1"/>
          </p:cNvSpPr>
          <p:nvPr>
            <p:ph type="sldNum" sz="quarter" idx="12"/>
          </p:nvPr>
        </p:nvSpPr>
        <p:spPr/>
        <p:txBody>
          <a:bodyPr/>
          <a:lstStyle/>
          <a:p>
            <a:fld id="{FDA363A7-CED9-4913-AD54-EE98DF6A3EBB}" type="slidenum">
              <a:rPr lang="en-GB" smtClean="0"/>
              <a:t>‹#›</a:t>
            </a:fld>
            <a:endParaRPr lang="en-GB"/>
          </a:p>
        </p:txBody>
      </p:sp>
    </p:spTree>
    <p:extLst>
      <p:ext uri="{BB962C8B-B14F-4D97-AF65-F5344CB8AC3E}">
        <p14:creationId xmlns:p14="http://schemas.microsoft.com/office/powerpoint/2010/main" val="3109640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BEAC78-7012-41FD-A930-B337C3AAE1E0}"/>
              </a:ext>
            </a:extLst>
          </p:cNvPr>
          <p:cNvSpPr>
            <a:spLocks noGrp="1"/>
          </p:cNvSpPr>
          <p:nvPr>
            <p:ph type="dt" sz="half" idx="10"/>
          </p:nvPr>
        </p:nvSpPr>
        <p:spPr/>
        <p:txBody>
          <a:bodyPr/>
          <a:lstStyle/>
          <a:p>
            <a:fld id="{B6CB8447-953A-4AC0-B1D2-017457752941}" type="datetimeFigureOut">
              <a:rPr lang="en-GB" smtClean="0"/>
              <a:t>04/03/2022</a:t>
            </a:fld>
            <a:endParaRPr lang="en-GB"/>
          </a:p>
        </p:txBody>
      </p:sp>
      <p:sp>
        <p:nvSpPr>
          <p:cNvPr id="3" name="Footer Placeholder 2">
            <a:extLst>
              <a:ext uri="{FF2B5EF4-FFF2-40B4-BE49-F238E27FC236}">
                <a16:creationId xmlns:a16="http://schemas.microsoft.com/office/drawing/2014/main" id="{A8EA5555-A230-4769-8C5A-EA87B91278C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52875FC-D6FE-4C7A-A928-12BBC6E69D02}"/>
              </a:ext>
            </a:extLst>
          </p:cNvPr>
          <p:cNvSpPr>
            <a:spLocks noGrp="1"/>
          </p:cNvSpPr>
          <p:nvPr>
            <p:ph type="sldNum" sz="quarter" idx="12"/>
          </p:nvPr>
        </p:nvSpPr>
        <p:spPr/>
        <p:txBody>
          <a:bodyPr/>
          <a:lstStyle/>
          <a:p>
            <a:fld id="{FDA363A7-CED9-4913-AD54-EE98DF6A3EBB}" type="slidenum">
              <a:rPr lang="en-GB" smtClean="0"/>
              <a:t>‹#›</a:t>
            </a:fld>
            <a:endParaRPr lang="en-GB"/>
          </a:p>
        </p:txBody>
      </p:sp>
    </p:spTree>
    <p:extLst>
      <p:ext uri="{BB962C8B-B14F-4D97-AF65-F5344CB8AC3E}">
        <p14:creationId xmlns:p14="http://schemas.microsoft.com/office/powerpoint/2010/main" val="3923239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E24CF-0B3E-4FEE-8A92-5784C0B131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AF34A3E-0BAA-49C9-A2CE-E3901CFCD1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D9A7198-8A92-4904-9048-77D0A8E9A8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8AFF1A-4003-49E8-8D55-8C731B91D64C}"/>
              </a:ext>
            </a:extLst>
          </p:cNvPr>
          <p:cNvSpPr>
            <a:spLocks noGrp="1"/>
          </p:cNvSpPr>
          <p:nvPr>
            <p:ph type="dt" sz="half" idx="10"/>
          </p:nvPr>
        </p:nvSpPr>
        <p:spPr/>
        <p:txBody>
          <a:bodyPr/>
          <a:lstStyle/>
          <a:p>
            <a:fld id="{B6CB8447-953A-4AC0-B1D2-017457752941}" type="datetimeFigureOut">
              <a:rPr lang="en-GB" smtClean="0"/>
              <a:t>04/03/2022</a:t>
            </a:fld>
            <a:endParaRPr lang="en-GB"/>
          </a:p>
        </p:txBody>
      </p:sp>
      <p:sp>
        <p:nvSpPr>
          <p:cNvPr id="6" name="Footer Placeholder 5">
            <a:extLst>
              <a:ext uri="{FF2B5EF4-FFF2-40B4-BE49-F238E27FC236}">
                <a16:creationId xmlns:a16="http://schemas.microsoft.com/office/drawing/2014/main" id="{C001598D-4A85-40AD-A95C-E7BBB41C4A7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3FA9EAA-6BDB-47C0-8BE6-4435F206B720}"/>
              </a:ext>
            </a:extLst>
          </p:cNvPr>
          <p:cNvSpPr>
            <a:spLocks noGrp="1"/>
          </p:cNvSpPr>
          <p:nvPr>
            <p:ph type="sldNum" sz="quarter" idx="12"/>
          </p:nvPr>
        </p:nvSpPr>
        <p:spPr/>
        <p:txBody>
          <a:bodyPr/>
          <a:lstStyle/>
          <a:p>
            <a:fld id="{FDA363A7-CED9-4913-AD54-EE98DF6A3EBB}" type="slidenum">
              <a:rPr lang="en-GB" smtClean="0"/>
              <a:t>‹#›</a:t>
            </a:fld>
            <a:endParaRPr lang="en-GB"/>
          </a:p>
        </p:txBody>
      </p:sp>
    </p:spTree>
    <p:extLst>
      <p:ext uri="{BB962C8B-B14F-4D97-AF65-F5344CB8AC3E}">
        <p14:creationId xmlns:p14="http://schemas.microsoft.com/office/powerpoint/2010/main" val="2401513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E5AB5-F030-4DC5-8A40-49C341FCD0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729150E-94A8-4559-826E-DCFF56636F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DEEAB63-762A-47A7-AAEE-9C5D1CEFDB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3401A1-CB01-4CEB-9738-7DA5491045C4}"/>
              </a:ext>
            </a:extLst>
          </p:cNvPr>
          <p:cNvSpPr>
            <a:spLocks noGrp="1"/>
          </p:cNvSpPr>
          <p:nvPr>
            <p:ph type="dt" sz="half" idx="10"/>
          </p:nvPr>
        </p:nvSpPr>
        <p:spPr/>
        <p:txBody>
          <a:bodyPr/>
          <a:lstStyle/>
          <a:p>
            <a:fld id="{B6CB8447-953A-4AC0-B1D2-017457752941}" type="datetimeFigureOut">
              <a:rPr lang="en-GB" smtClean="0"/>
              <a:t>04/03/2022</a:t>
            </a:fld>
            <a:endParaRPr lang="en-GB"/>
          </a:p>
        </p:txBody>
      </p:sp>
      <p:sp>
        <p:nvSpPr>
          <p:cNvPr id="6" name="Footer Placeholder 5">
            <a:extLst>
              <a:ext uri="{FF2B5EF4-FFF2-40B4-BE49-F238E27FC236}">
                <a16:creationId xmlns:a16="http://schemas.microsoft.com/office/drawing/2014/main" id="{268E1FA9-F907-401B-8092-3798D7281AB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7B261C3-92DA-4C18-8110-A2E6C62658F4}"/>
              </a:ext>
            </a:extLst>
          </p:cNvPr>
          <p:cNvSpPr>
            <a:spLocks noGrp="1"/>
          </p:cNvSpPr>
          <p:nvPr>
            <p:ph type="sldNum" sz="quarter" idx="12"/>
          </p:nvPr>
        </p:nvSpPr>
        <p:spPr/>
        <p:txBody>
          <a:bodyPr/>
          <a:lstStyle/>
          <a:p>
            <a:fld id="{FDA363A7-CED9-4913-AD54-EE98DF6A3EBB}" type="slidenum">
              <a:rPr lang="en-GB" smtClean="0"/>
              <a:t>‹#›</a:t>
            </a:fld>
            <a:endParaRPr lang="en-GB"/>
          </a:p>
        </p:txBody>
      </p:sp>
    </p:spTree>
    <p:extLst>
      <p:ext uri="{BB962C8B-B14F-4D97-AF65-F5344CB8AC3E}">
        <p14:creationId xmlns:p14="http://schemas.microsoft.com/office/powerpoint/2010/main" val="523892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9A3173-DEC0-4268-8A84-7F0ECEE4BC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6D7E9F7-0C7A-40D0-AD45-2CD98BFBE6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1C97F78-61D0-4791-BAA8-BE4094D5FE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CB8447-953A-4AC0-B1D2-017457752941}" type="datetimeFigureOut">
              <a:rPr lang="en-GB" smtClean="0"/>
              <a:t>04/03/2022</a:t>
            </a:fld>
            <a:endParaRPr lang="en-GB"/>
          </a:p>
        </p:txBody>
      </p:sp>
      <p:sp>
        <p:nvSpPr>
          <p:cNvPr id="5" name="Footer Placeholder 4">
            <a:extLst>
              <a:ext uri="{FF2B5EF4-FFF2-40B4-BE49-F238E27FC236}">
                <a16:creationId xmlns:a16="http://schemas.microsoft.com/office/drawing/2014/main" id="{1EC3BD6B-9766-4497-96CF-024F2A0187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78DCB0F-C18F-4D35-98A7-DD704DF310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A363A7-CED9-4913-AD54-EE98DF6A3EBB}" type="slidenum">
              <a:rPr lang="en-GB" smtClean="0"/>
              <a:t>‹#›</a:t>
            </a:fld>
            <a:endParaRPr lang="en-GB"/>
          </a:p>
        </p:txBody>
      </p:sp>
    </p:spTree>
    <p:extLst>
      <p:ext uri="{BB962C8B-B14F-4D97-AF65-F5344CB8AC3E}">
        <p14:creationId xmlns:p14="http://schemas.microsoft.com/office/powerpoint/2010/main" val="2184706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group of people in clothing&#10;&#10;Description automatically generated with low confidence">
            <a:extLst>
              <a:ext uri="{FF2B5EF4-FFF2-40B4-BE49-F238E27FC236}">
                <a16:creationId xmlns:a16="http://schemas.microsoft.com/office/drawing/2014/main" id="{EEAC8030-F5C9-4565-8CB9-010C588AEC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4871" y="134745"/>
            <a:ext cx="9760753" cy="6588509"/>
          </a:xfrm>
          <a:prstGeom prst="rect">
            <a:avLst/>
          </a:prstGeom>
        </p:spPr>
      </p:pic>
      <p:sp>
        <p:nvSpPr>
          <p:cNvPr id="6" name="TextBox 5">
            <a:extLst>
              <a:ext uri="{FF2B5EF4-FFF2-40B4-BE49-F238E27FC236}">
                <a16:creationId xmlns:a16="http://schemas.microsoft.com/office/drawing/2014/main" id="{9A852AB3-32E7-4237-82E4-C9CBA42B26F9}"/>
              </a:ext>
            </a:extLst>
          </p:cNvPr>
          <p:cNvSpPr txBox="1"/>
          <p:nvPr/>
        </p:nvSpPr>
        <p:spPr>
          <a:xfrm>
            <a:off x="3417310" y="1872321"/>
            <a:ext cx="4581525" cy="1138773"/>
          </a:xfrm>
          <a:prstGeom prst="rect">
            <a:avLst/>
          </a:prstGeom>
          <a:solidFill>
            <a:srgbClr val="FFFFFF">
              <a:alpha val="85098"/>
            </a:srgbClr>
          </a:solidFill>
          <a:ln w="28575">
            <a:solidFill>
              <a:schemeClr val="tx1"/>
            </a:solidFill>
          </a:ln>
        </p:spPr>
        <p:txBody>
          <a:bodyPr wrap="square" rtlCol="0">
            <a:spAutoFit/>
          </a:bodyPr>
          <a:lstStyle/>
          <a:p>
            <a:pPr algn="ctr"/>
            <a:r>
              <a:rPr lang="en-GB" sz="2800" b="1"/>
              <a:t>Hero Hunters</a:t>
            </a:r>
          </a:p>
          <a:p>
            <a:pPr algn="ctr"/>
            <a:r>
              <a:rPr lang="en-GB" sz="2000"/>
              <a:t>Year 1 Curriculum Overview – Spring 2</a:t>
            </a:r>
          </a:p>
          <a:p>
            <a:pPr algn="ctr"/>
            <a:r>
              <a:rPr lang="en-GB" sz="2000"/>
              <a:t>This term we are superheroes!</a:t>
            </a:r>
          </a:p>
        </p:txBody>
      </p:sp>
      <p:sp>
        <p:nvSpPr>
          <p:cNvPr id="7" name="TextBox 6">
            <a:extLst>
              <a:ext uri="{FF2B5EF4-FFF2-40B4-BE49-F238E27FC236}">
                <a16:creationId xmlns:a16="http://schemas.microsoft.com/office/drawing/2014/main" id="{78550B8B-A15E-47E6-A9DF-37DE0165902D}"/>
              </a:ext>
            </a:extLst>
          </p:cNvPr>
          <p:cNvSpPr txBox="1"/>
          <p:nvPr/>
        </p:nvSpPr>
        <p:spPr>
          <a:xfrm>
            <a:off x="180975" y="379605"/>
            <a:ext cx="2867025" cy="2308324"/>
          </a:xfrm>
          <a:prstGeom prst="rect">
            <a:avLst/>
          </a:prstGeom>
          <a:solidFill>
            <a:srgbClr val="FFFFFF">
              <a:alpha val="85098"/>
            </a:srgbClr>
          </a:solidFill>
          <a:ln w="28575">
            <a:solidFill>
              <a:schemeClr val="tx1"/>
            </a:solidFill>
          </a:ln>
        </p:spPr>
        <p:txBody>
          <a:bodyPr wrap="square" lIns="91440" tIns="45720" rIns="91440" bIns="45720" rtlCol="0" anchor="t">
            <a:spAutoFit/>
          </a:bodyPr>
          <a:lstStyle/>
          <a:p>
            <a:r>
              <a:rPr lang="en-GB" sz="1600" b="1" u="sng"/>
              <a:t>Writing:</a:t>
            </a:r>
          </a:p>
          <a:p>
            <a:r>
              <a:rPr lang="en-GB" sz="1600"/>
              <a:t>As Writers, we will begin our term by learning the ‘defeating a monster tale’: Supertato. We will be continuing to develop our storytelling skills. We will then be writing non-fiction instructions on how to defeat an evil villain!</a:t>
            </a:r>
          </a:p>
        </p:txBody>
      </p:sp>
      <p:sp>
        <p:nvSpPr>
          <p:cNvPr id="8" name="TextBox 7">
            <a:extLst>
              <a:ext uri="{FF2B5EF4-FFF2-40B4-BE49-F238E27FC236}">
                <a16:creationId xmlns:a16="http://schemas.microsoft.com/office/drawing/2014/main" id="{410978FE-75D8-4E1A-A3D8-9DF33F1751FA}"/>
              </a:ext>
            </a:extLst>
          </p:cNvPr>
          <p:cNvSpPr txBox="1"/>
          <p:nvPr/>
        </p:nvSpPr>
        <p:spPr>
          <a:xfrm>
            <a:off x="180975" y="2496345"/>
            <a:ext cx="2867025" cy="1815882"/>
          </a:xfrm>
          <a:prstGeom prst="rect">
            <a:avLst/>
          </a:prstGeom>
          <a:solidFill>
            <a:srgbClr val="FFFFFF">
              <a:alpha val="85098"/>
            </a:srgbClr>
          </a:solidFill>
          <a:ln w="28575">
            <a:solidFill>
              <a:schemeClr val="tx1"/>
            </a:solidFill>
          </a:ln>
        </p:spPr>
        <p:txBody>
          <a:bodyPr wrap="square" lIns="91440" tIns="45720" rIns="91440" bIns="45720" rtlCol="0" anchor="t">
            <a:spAutoFit/>
          </a:bodyPr>
          <a:lstStyle/>
          <a:p>
            <a:r>
              <a:rPr lang="en-GB" sz="1600" b="1" u="sng"/>
              <a:t>Maths:</a:t>
            </a:r>
          </a:p>
          <a:p>
            <a:r>
              <a:rPr lang="en-GB" sz="1600"/>
              <a:t>As Mathematicians, we will be building on our number skills to 20. We will be ordering numbers to 20 and working on our addition and subtraction skills. </a:t>
            </a:r>
          </a:p>
        </p:txBody>
      </p:sp>
      <p:sp>
        <p:nvSpPr>
          <p:cNvPr id="9" name="TextBox 8">
            <a:extLst>
              <a:ext uri="{FF2B5EF4-FFF2-40B4-BE49-F238E27FC236}">
                <a16:creationId xmlns:a16="http://schemas.microsoft.com/office/drawing/2014/main" id="{51B09403-2363-4497-8238-AA31E8685607}"/>
              </a:ext>
            </a:extLst>
          </p:cNvPr>
          <p:cNvSpPr txBox="1"/>
          <p:nvPr/>
        </p:nvSpPr>
        <p:spPr>
          <a:xfrm>
            <a:off x="167607" y="4053800"/>
            <a:ext cx="2867025" cy="1969770"/>
          </a:xfrm>
          <a:prstGeom prst="rect">
            <a:avLst/>
          </a:prstGeom>
          <a:solidFill>
            <a:srgbClr val="FFFFFF">
              <a:alpha val="85098"/>
            </a:srgbClr>
          </a:solidFill>
          <a:ln w="28575">
            <a:solidFill>
              <a:schemeClr val="tx1"/>
            </a:solidFill>
          </a:ln>
        </p:spPr>
        <p:txBody>
          <a:bodyPr wrap="square" lIns="91440" tIns="45720" rIns="91440" bIns="45720" rtlCol="0" anchor="t">
            <a:spAutoFit/>
          </a:bodyPr>
          <a:lstStyle/>
          <a:p>
            <a:r>
              <a:rPr lang="en-GB" sz="1600" b="1" u="sng"/>
              <a:t>Reading:</a:t>
            </a:r>
          </a:p>
          <a:p>
            <a:r>
              <a:rPr lang="en-GB" sz="1600"/>
              <a:t>Phonics will continue to be taught every day. </a:t>
            </a:r>
          </a:p>
          <a:p>
            <a:r>
              <a:rPr lang="en-GB" sz="1600"/>
              <a:t>Reading books will be changed on the following days:</a:t>
            </a:r>
          </a:p>
          <a:p>
            <a:r>
              <a:rPr lang="en-GB" sz="1400"/>
              <a:t>Silva Class – Tuesdays &amp; Fridays</a:t>
            </a:r>
          </a:p>
          <a:p>
            <a:r>
              <a:rPr lang="en-GB" sz="1400"/>
              <a:t>Thunberg Class – Mondays &amp; Thursdays.</a:t>
            </a:r>
          </a:p>
        </p:txBody>
      </p:sp>
      <p:sp>
        <p:nvSpPr>
          <p:cNvPr id="10" name="TextBox 9">
            <a:extLst>
              <a:ext uri="{FF2B5EF4-FFF2-40B4-BE49-F238E27FC236}">
                <a16:creationId xmlns:a16="http://schemas.microsoft.com/office/drawing/2014/main" id="{6B8090F9-8B27-4E6C-A1A9-14A11E282143}"/>
              </a:ext>
            </a:extLst>
          </p:cNvPr>
          <p:cNvSpPr txBox="1"/>
          <p:nvPr/>
        </p:nvSpPr>
        <p:spPr>
          <a:xfrm>
            <a:off x="3185709" y="134624"/>
            <a:ext cx="5048250" cy="1815882"/>
          </a:xfrm>
          <a:prstGeom prst="rect">
            <a:avLst/>
          </a:prstGeom>
          <a:solidFill>
            <a:srgbClr val="FFFFFF">
              <a:alpha val="85098"/>
            </a:srgbClr>
          </a:solidFill>
          <a:ln w="28575">
            <a:solidFill>
              <a:schemeClr val="tx1"/>
            </a:solidFill>
          </a:ln>
        </p:spPr>
        <p:txBody>
          <a:bodyPr wrap="square" lIns="91440" tIns="45720" rIns="91440" bIns="45720" rtlCol="0" anchor="t">
            <a:spAutoFit/>
          </a:bodyPr>
          <a:lstStyle/>
          <a:p>
            <a:r>
              <a:rPr lang="en-GB" sz="1600" b="1" u="sng"/>
              <a:t>Geography:</a:t>
            </a:r>
          </a:p>
          <a:p>
            <a:r>
              <a:rPr lang="en-GB" sz="1600"/>
              <a:t>As Geographers, we will be tracking down our favourite superheroes hidden around the school grounds in different locations. We will be using directional language, aerial maps and plans of the school. We will also begin to develop our skills using a compass to help us track down the superheroes… and maybe even some supervillains!</a:t>
            </a:r>
          </a:p>
        </p:txBody>
      </p:sp>
      <p:sp>
        <p:nvSpPr>
          <p:cNvPr id="11" name="TextBox 10">
            <a:extLst>
              <a:ext uri="{FF2B5EF4-FFF2-40B4-BE49-F238E27FC236}">
                <a16:creationId xmlns:a16="http://schemas.microsoft.com/office/drawing/2014/main" id="{AEB1AD99-2E02-4F51-8FF3-8E866F0C17B3}"/>
              </a:ext>
            </a:extLst>
          </p:cNvPr>
          <p:cNvSpPr txBox="1"/>
          <p:nvPr/>
        </p:nvSpPr>
        <p:spPr>
          <a:xfrm>
            <a:off x="3138920" y="3092468"/>
            <a:ext cx="5048250" cy="2062103"/>
          </a:xfrm>
          <a:prstGeom prst="rect">
            <a:avLst/>
          </a:prstGeom>
          <a:solidFill>
            <a:srgbClr val="FFFFFF">
              <a:alpha val="85098"/>
            </a:srgbClr>
          </a:solidFill>
          <a:ln w="28575">
            <a:solidFill>
              <a:schemeClr val="tx1"/>
            </a:solidFill>
          </a:ln>
        </p:spPr>
        <p:txBody>
          <a:bodyPr wrap="square" lIns="91440" tIns="45720" rIns="91440" bIns="45720" rtlCol="0" anchor="t">
            <a:spAutoFit/>
          </a:bodyPr>
          <a:lstStyle/>
          <a:p>
            <a:r>
              <a:rPr lang="en-GB" sz="1600" b="1" u="sng"/>
              <a:t>Science:</a:t>
            </a:r>
          </a:p>
          <a:p>
            <a:r>
              <a:rPr lang="en-GB" sz="1600"/>
              <a:t>As Scientists, we will be learning about the human body and the five senses. We will be labelling life-sized human figures and also putting the five senses to the test with a range of experiments. We will be completing a taste test, smelling test and feely bag test! As well as that, we will be playing games of sound bingo and using our eyesight to draw the school grounds.</a:t>
            </a:r>
          </a:p>
        </p:txBody>
      </p:sp>
      <p:sp>
        <p:nvSpPr>
          <p:cNvPr id="12" name="TextBox 11">
            <a:extLst>
              <a:ext uri="{FF2B5EF4-FFF2-40B4-BE49-F238E27FC236}">
                <a16:creationId xmlns:a16="http://schemas.microsoft.com/office/drawing/2014/main" id="{F4CA4F26-275E-4CC3-923F-F4BE406669FB}"/>
              </a:ext>
            </a:extLst>
          </p:cNvPr>
          <p:cNvSpPr txBox="1"/>
          <p:nvPr/>
        </p:nvSpPr>
        <p:spPr>
          <a:xfrm>
            <a:off x="8368145" y="138972"/>
            <a:ext cx="3652404" cy="1815882"/>
          </a:xfrm>
          <a:prstGeom prst="rect">
            <a:avLst/>
          </a:prstGeom>
          <a:solidFill>
            <a:srgbClr val="FFFFFF">
              <a:alpha val="85098"/>
            </a:srgbClr>
          </a:solidFill>
          <a:ln w="28575">
            <a:solidFill>
              <a:schemeClr val="tx1"/>
            </a:solidFill>
          </a:ln>
        </p:spPr>
        <p:txBody>
          <a:bodyPr wrap="square" lIns="91440" tIns="45720" rIns="91440" bIns="45720" rtlCol="0" anchor="t">
            <a:spAutoFit/>
          </a:bodyPr>
          <a:lstStyle/>
          <a:p>
            <a:r>
              <a:rPr lang="en-GB" sz="1600" b="1" u="sng"/>
              <a:t>PSHE:</a:t>
            </a:r>
          </a:p>
          <a:p>
            <a:r>
              <a:rPr lang="en-GB" sz="1600"/>
              <a:t>This term, we will be learning all about medicines and people who help us. As well as discussing what makes a healthy lifestyle, we will also be discussing how medicines can make us healthy, and the importance of taking medicine safely. </a:t>
            </a:r>
          </a:p>
        </p:txBody>
      </p:sp>
      <p:sp>
        <p:nvSpPr>
          <p:cNvPr id="13" name="TextBox 12">
            <a:extLst>
              <a:ext uri="{FF2B5EF4-FFF2-40B4-BE49-F238E27FC236}">
                <a16:creationId xmlns:a16="http://schemas.microsoft.com/office/drawing/2014/main" id="{77982513-690D-44D7-8D27-89E898C1D019}"/>
              </a:ext>
            </a:extLst>
          </p:cNvPr>
          <p:cNvSpPr txBox="1"/>
          <p:nvPr/>
        </p:nvSpPr>
        <p:spPr>
          <a:xfrm>
            <a:off x="8370804" y="2016194"/>
            <a:ext cx="3652404" cy="1077218"/>
          </a:xfrm>
          <a:prstGeom prst="rect">
            <a:avLst/>
          </a:prstGeom>
          <a:solidFill>
            <a:srgbClr val="FFFFFF">
              <a:alpha val="85098"/>
            </a:srgbClr>
          </a:solidFill>
          <a:ln w="28575">
            <a:solidFill>
              <a:schemeClr val="tx1"/>
            </a:solidFill>
          </a:ln>
        </p:spPr>
        <p:txBody>
          <a:bodyPr wrap="square" lIns="91440" tIns="45720" rIns="91440" bIns="45720" rtlCol="0" anchor="t">
            <a:spAutoFit/>
          </a:bodyPr>
          <a:lstStyle/>
          <a:p>
            <a:r>
              <a:rPr lang="en-GB" sz="1600" b="1" u="sng"/>
              <a:t>Religious Education:</a:t>
            </a:r>
          </a:p>
          <a:p>
            <a:r>
              <a:rPr lang="en-GB" sz="1600"/>
              <a:t>In RE this term, our focus will surround Christianity and what important lessons Jesus taught Christians.</a:t>
            </a:r>
          </a:p>
        </p:txBody>
      </p:sp>
      <p:sp>
        <p:nvSpPr>
          <p:cNvPr id="14" name="TextBox 13">
            <a:extLst>
              <a:ext uri="{FF2B5EF4-FFF2-40B4-BE49-F238E27FC236}">
                <a16:creationId xmlns:a16="http://schemas.microsoft.com/office/drawing/2014/main" id="{4FEEE825-7F93-4336-8596-EDFF29CCA7A7}"/>
              </a:ext>
            </a:extLst>
          </p:cNvPr>
          <p:cNvSpPr txBox="1"/>
          <p:nvPr/>
        </p:nvSpPr>
        <p:spPr>
          <a:xfrm>
            <a:off x="8370804" y="3093499"/>
            <a:ext cx="3652404" cy="2246769"/>
          </a:xfrm>
          <a:prstGeom prst="rect">
            <a:avLst/>
          </a:prstGeom>
          <a:solidFill>
            <a:srgbClr val="FFFFFF">
              <a:alpha val="85098"/>
            </a:srgbClr>
          </a:solidFill>
          <a:ln w="28575">
            <a:solidFill>
              <a:schemeClr val="tx1"/>
            </a:solidFill>
          </a:ln>
        </p:spPr>
        <p:txBody>
          <a:bodyPr wrap="square" lIns="91440" tIns="45720" rIns="91440" bIns="45720" rtlCol="0" anchor="t">
            <a:spAutoFit/>
          </a:bodyPr>
          <a:lstStyle/>
          <a:p>
            <a:r>
              <a:rPr lang="en-GB" sz="1600" b="1" u="sng"/>
              <a:t>P.E:</a:t>
            </a:r>
          </a:p>
          <a:p>
            <a:r>
              <a:rPr lang="en-GB" sz="1600"/>
              <a:t>After developing ball skills, we will now be practising our sending and receiving skills. This will be a combination of both kicking and throwing skills. We will also continue our dancing lessons with Miss Georgia!</a:t>
            </a:r>
          </a:p>
          <a:p>
            <a:r>
              <a:rPr lang="en-GB" sz="1400"/>
              <a:t>Silva Class PE days: Tuesdays &amp; Thursdays</a:t>
            </a:r>
          </a:p>
          <a:p>
            <a:r>
              <a:rPr lang="en-GB" sz="1400"/>
              <a:t>Thunberg Class PE days: Mondays &amp; Thursdays.</a:t>
            </a:r>
          </a:p>
        </p:txBody>
      </p:sp>
      <p:sp>
        <p:nvSpPr>
          <p:cNvPr id="15" name="TextBox 14">
            <a:extLst>
              <a:ext uri="{FF2B5EF4-FFF2-40B4-BE49-F238E27FC236}">
                <a16:creationId xmlns:a16="http://schemas.microsoft.com/office/drawing/2014/main" id="{7AA270FB-908B-4D6D-A893-614914D5517E}"/>
              </a:ext>
            </a:extLst>
          </p:cNvPr>
          <p:cNvSpPr txBox="1"/>
          <p:nvPr/>
        </p:nvSpPr>
        <p:spPr>
          <a:xfrm>
            <a:off x="8330699" y="5416375"/>
            <a:ext cx="3743324" cy="1354217"/>
          </a:xfrm>
          <a:prstGeom prst="rect">
            <a:avLst/>
          </a:prstGeom>
          <a:solidFill>
            <a:srgbClr val="FFFFFF">
              <a:alpha val="85098"/>
            </a:srgbClr>
          </a:solidFill>
          <a:ln w="28575">
            <a:solidFill>
              <a:schemeClr val="tx1"/>
            </a:solidFill>
          </a:ln>
        </p:spPr>
        <p:txBody>
          <a:bodyPr wrap="square" lIns="91440" tIns="45720" rIns="91440" bIns="45720" rtlCol="0" anchor="t">
            <a:spAutoFit/>
          </a:bodyPr>
          <a:lstStyle/>
          <a:p>
            <a:r>
              <a:rPr lang="en-GB" b="1" u="sng"/>
              <a:t>Music:</a:t>
            </a:r>
          </a:p>
          <a:p>
            <a:r>
              <a:rPr lang="en-GB" sz="1600"/>
              <a:t>As Musicians, through the theme of animals, we will be developing an understanding of pitch through movement, voice and instruments.</a:t>
            </a:r>
          </a:p>
        </p:txBody>
      </p:sp>
      <p:sp>
        <p:nvSpPr>
          <p:cNvPr id="16" name="TextBox 15">
            <a:extLst>
              <a:ext uri="{FF2B5EF4-FFF2-40B4-BE49-F238E27FC236}">
                <a16:creationId xmlns:a16="http://schemas.microsoft.com/office/drawing/2014/main" id="{A0D6A6E3-D40A-4527-8FC1-A50ADF05ABD8}"/>
              </a:ext>
            </a:extLst>
          </p:cNvPr>
          <p:cNvSpPr txBox="1"/>
          <p:nvPr/>
        </p:nvSpPr>
        <p:spPr>
          <a:xfrm>
            <a:off x="3138920" y="4940659"/>
            <a:ext cx="5048250" cy="954107"/>
          </a:xfrm>
          <a:prstGeom prst="rect">
            <a:avLst/>
          </a:prstGeom>
          <a:solidFill>
            <a:srgbClr val="FFFFFF">
              <a:alpha val="85098"/>
            </a:srgbClr>
          </a:solidFill>
          <a:ln w="28575">
            <a:solidFill>
              <a:schemeClr val="tx1"/>
            </a:solidFill>
          </a:ln>
        </p:spPr>
        <p:txBody>
          <a:bodyPr wrap="square" lIns="91440" tIns="45720" rIns="91440" bIns="45720" rtlCol="0" anchor="t">
            <a:spAutoFit/>
          </a:bodyPr>
          <a:lstStyle/>
          <a:p>
            <a:r>
              <a:rPr lang="en-GB" sz="1400" b="1" u="sng"/>
              <a:t>Art &amp; Design:</a:t>
            </a:r>
          </a:p>
          <a:p>
            <a:r>
              <a:rPr lang="en-GB" sz="1400"/>
              <a:t>As Artists, we will be creating a clay sculpture of a superhero. We will be developing our cutting, moulding, rolling and carving skills with playdough, plasticine and clay.</a:t>
            </a:r>
          </a:p>
        </p:txBody>
      </p:sp>
      <p:sp>
        <p:nvSpPr>
          <p:cNvPr id="17" name="TextBox 16">
            <a:extLst>
              <a:ext uri="{FF2B5EF4-FFF2-40B4-BE49-F238E27FC236}">
                <a16:creationId xmlns:a16="http://schemas.microsoft.com/office/drawing/2014/main" id="{F2F6EED8-CA2C-405B-9EE0-21C5C25F36A6}"/>
              </a:ext>
            </a:extLst>
          </p:cNvPr>
          <p:cNvSpPr txBox="1"/>
          <p:nvPr/>
        </p:nvSpPr>
        <p:spPr>
          <a:xfrm>
            <a:off x="171450" y="5975785"/>
            <a:ext cx="5153025" cy="954107"/>
          </a:xfrm>
          <a:prstGeom prst="rect">
            <a:avLst/>
          </a:prstGeom>
          <a:solidFill>
            <a:srgbClr val="FFFFFF">
              <a:alpha val="85098"/>
            </a:srgbClr>
          </a:solidFill>
          <a:ln w="28575">
            <a:solidFill>
              <a:schemeClr val="tx1"/>
            </a:solidFill>
          </a:ln>
        </p:spPr>
        <p:txBody>
          <a:bodyPr wrap="square" lIns="91440" tIns="45720" rIns="91440" bIns="45720" rtlCol="0" anchor="t">
            <a:spAutoFit/>
          </a:bodyPr>
          <a:lstStyle/>
          <a:p>
            <a:r>
              <a:rPr lang="en-GB" sz="1400" b="1" u="sng"/>
              <a:t>Design &amp; Technology: </a:t>
            </a:r>
            <a:endParaRPr lang="en-GB" sz="1400" u="sng"/>
          </a:p>
          <a:p>
            <a:r>
              <a:rPr lang="en-GB" sz="1400"/>
              <a:t>In DT this term we will be looking at cities such as New York and creating our own 3D replica of skyrise buildings, focusing in on building stable structures.</a:t>
            </a:r>
          </a:p>
        </p:txBody>
      </p:sp>
      <p:sp>
        <p:nvSpPr>
          <p:cNvPr id="18" name="TextBox 17">
            <a:extLst>
              <a:ext uri="{FF2B5EF4-FFF2-40B4-BE49-F238E27FC236}">
                <a16:creationId xmlns:a16="http://schemas.microsoft.com/office/drawing/2014/main" id="{D815CE41-5FC6-491C-BD48-63E9ADDFF962}"/>
              </a:ext>
            </a:extLst>
          </p:cNvPr>
          <p:cNvSpPr txBox="1"/>
          <p:nvPr/>
        </p:nvSpPr>
        <p:spPr>
          <a:xfrm>
            <a:off x="5414530" y="5916508"/>
            <a:ext cx="2953615" cy="1169551"/>
          </a:xfrm>
          <a:prstGeom prst="rect">
            <a:avLst/>
          </a:prstGeom>
          <a:solidFill>
            <a:srgbClr val="FFFFFF">
              <a:alpha val="85098"/>
            </a:srgbClr>
          </a:solidFill>
          <a:ln w="28575">
            <a:solidFill>
              <a:schemeClr val="tx1"/>
            </a:solidFill>
          </a:ln>
        </p:spPr>
        <p:txBody>
          <a:bodyPr wrap="square" lIns="91440" tIns="45720" rIns="91440" bIns="45720" rtlCol="0" anchor="t">
            <a:spAutoFit/>
          </a:bodyPr>
          <a:lstStyle/>
          <a:p>
            <a:r>
              <a:rPr lang="en-GB" sz="1400" b="1" u="sng"/>
              <a:t>Computing:</a:t>
            </a:r>
            <a:r>
              <a:rPr lang="en-GB" sz="1400" u="sng"/>
              <a:t> </a:t>
            </a:r>
            <a:r>
              <a:rPr lang="en-GB" sz="1400"/>
              <a:t>In Computing this term we will be programming and debugging </a:t>
            </a:r>
            <a:r>
              <a:rPr lang="en-GB" sz="1400" err="1"/>
              <a:t>Beebots</a:t>
            </a:r>
            <a:r>
              <a:rPr lang="en-GB" sz="1400"/>
              <a:t> to move across a map of the school!</a:t>
            </a:r>
            <a:endParaRPr lang="en-GB" sz="1400" u="sng"/>
          </a:p>
          <a:p>
            <a:endParaRPr lang="en-GB" sz="1400"/>
          </a:p>
        </p:txBody>
      </p:sp>
      <p:sp>
        <p:nvSpPr>
          <p:cNvPr id="2" name="TextBox 1">
            <a:extLst>
              <a:ext uri="{FF2B5EF4-FFF2-40B4-BE49-F238E27FC236}">
                <a16:creationId xmlns:a16="http://schemas.microsoft.com/office/drawing/2014/main" id="{C4071C8B-DAFB-453C-9644-54BF81CAD4FE}"/>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GB"/>
              <a:t>Click to add text</a:t>
            </a:r>
          </a:p>
        </p:txBody>
      </p:sp>
    </p:spTree>
    <p:extLst>
      <p:ext uri="{BB962C8B-B14F-4D97-AF65-F5344CB8AC3E}">
        <p14:creationId xmlns:p14="http://schemas.microsoft.com/office/powerpoint/2010/main" val="31346901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2">
      <a:majorFont>
        <a:latin typeface="NTFPrintfk"/>
        <a:ea typeface=""/>
        <a:cs typeface=""/>
      </a:majorFont>
      <a:minorFont>
        <a:latin typeface="NTFPreCursivef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eamsChannelId xmlns="becc07a8-29d5-46c8-a63b-e55b299f6f10" xsi:nil="true"/>
    <IsNotebookLocked xmlns="becc07a8-29d5-46c8-a63b-e55b299f6f10" xsi:nil="true"/>
    <CultureName xmlns="becc07a8-29d5-46c8-a63b-e55b299f6f10" xsi:nil="true"/>
    <Owner xmlns="becc07a8-29d5-46c8-a63b-e55b299f6f10">
      <UserInfo>
        <DisplayName/>
        <AccountId xsi:nil="true"/>
        <AccountType/>
      </UserInfo>
    </Owner>
    <Distribution_Groups xmlns="becc07a8-29d5-46c8-a63b-e55b299f6f10" xsi:nil="true"/>
    <Members xmlns="becc07a8-29d5-46c8-a63b-e55b299f6f10">
      <UserInfo>
        <DisplayName/>
        <AccountId xsi:nil="true"/>
        <AccountType/>
      </UserInfo>
    </Members>
    <Is_Collaboration_Space_Locked xmlns="becc07a8-29d5-46c8-a63b-e55b299f6f10" xsi:nil="true"/>
    <NotebookType xmlns="becc07a8-29d5-46c8-a63b-e55b299f6f10" xsi:nil="true"/>
    <FolderType xmlns="becc07a8-29d5-46c8-a63b-e55b299f6f10" xsi:nil="true"/>
    <Leaders xmlns="becc07a8-29d5-46c8-a63b-e55b299f6f10">
      <UserInfo>
        <DisplayName/>
        <AccountId xsi:nil="true"/>
        <AccountType/>
      </UserInfo>
    </Leaders>
    <DefaultSectionNames xmlns="becc07a8-29d5-46c8-a63b-e55b299f6f10" xsi:nil="true"/>
    <Member_Groups xmlns="becc07a8-29d5-46c8-a63b-e55b299f6f10">
      <UserInfo>
        <DisplayName/>
        <AccountId xsi:nil="true"/>
        <AccountType/>
      </UserInfo>
    </Member_Groups>
    <Math_Settings xmlns="becc07a8-29d5-46c8-a63b-e55b299f6f10" xsi:nil="true"/>
    <Templates xmlns="becc07a8-29d5-46c8-a63b-e55b299f6f10" xsi:nil="true"/>
    <Self_Registration_Enabled xmlns="becc07a8-29d5-46c8-a63b-e55b299f6f10" xsi:nil="true"/>
    <Invited_Members xmlns="becc07a8-29d5-46c8-a63b-e55b299f6f10" xsi:nil="true"/>
    <AppVersion xmlns="becc07a8-29d5-46c8-a63b-e55b299f6f10" xsi:nil="true"/>
    <LMS_Mappings xmlns="becc07a8-29d5-46c8-a63b-e55b299f6f10" xsi:nil="true"/>
    <Invited_Leaders xmlns="becc07a8-29d5-46c8-a63b-e55b299f6f10" xsi:nil="true"/>
    <Has_Leaders_Only_SectionGroup xmlns="becc07a8-29d5-46c8-a63b-e55b299f6f10"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4724477E469640AF270FE301B8E242" ma:contentTypeVersion="33" ma:contentTypeDescription="Create a new document." ma:contentTypeScope="" ma:versionID="bbf03affe35a523d4e9b48d321eeb6b4">
  <xsd:schema xmlns:xsd="http://www.w3.org/2001/XMLSchema" xmlns:xs="http://www.w3.org/2001/XMLSchema" xmlns:p="http://schemas.microsoft.com/office/2006/metadata/properties" xmlns:ns2="becc07a8-29d5-46c8-a63b-e55b299f6f10" xmlns:ns3="a15df84e-a0e8-4343-8c5f-30167ed4d8e8" targetNamespace="http://schemas.microsoft.com/office/2006/metadata/properties" ma:root="true" ma:fieldsID="2f121d09293b67f9b2f98e2d2752cce4" ns2:_="" ns3:_="">
    <xsd:import namespace="becc07a8-29d5-46c8-a63b-e55b299f6f10"/>
    <xsd:import namespace="a15df84e-a0e8-4343-8c5f-30167ed4d8e8"/>
    <xsd:element name="properties">
      <xsd:complexType>
        <xsd:sequence>
          <xsd:element name="documentManagement">
            <xsd:complexType>
              <xsd:all>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Leaders" minOccurs="0"/>
                <xsd:element ref="ns2:Members" minOccurs="0"/>
                <xsd:element ref="ns2:Member_Groups" minOccurs="0"/>
                <xsd:element ref="ns2:Distribution_Groups" minOccurs="0"/>
                <xsd:element ref="ns2:LMS_Mappings" minOccurs="0"/>
                <xsd:element ref="ns2:Invited_Leaders" minOccurs="0"/>
                <xsd:element ref="ns2:Invited_Members" minOccurs="0"/>
                <xsd:element ref="ns2:Self_Registration_Enabled" minOccurs="0"/>
                <xsd:element ref="ns2:Has_Leaders_Only_SectionGroup" minOccurs="0"/>
                <xsd:element ref="ns2:Is_Collaboration_Space_Locked" minOccurs="0"/>
                <xsd:element ref="ns2:IsNotebookLocked"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cc07a8-29d5-46c8-a63b-e55b299f6f10" elementFormDefault="qualified">
    <xsd:import namespace="http://schemas.microsoft.com/office/2006/documentManagement/types"/>
    <xsd:import namespace="http://schemas.microsoft.com/office/infopath/2007/PartnerControls"/>
    <xsd:element name="NotebookType" ma:index="8" nillable="true" ma:displayName="Notebook Type" ma:internalName="NotebookType">
      <xsd:simpleType>
        <xsd:restriction base="dms:Text"/>
      </xsd:simpleType>
    </xsd:element>
    <xsd:element name="FolderType" ma:index="9" nillable="true" ma:displayName="Folder Type" ma:internalName="FolderType">
      <xsd:simpleType>
        <xsd:restriction base="dms:Text"/>
      </xsd:simpleType>
    </xsd:element>
    <xsd:element name="CultureName" ma:index="10" nillable="true" ma:displayName="Culture Name" ma:internalName="CultureName">
      <xsd:simpleType>
        <xsd:restriction base="dms:Text"/>
      </xsd:simpleType>
    </xsd:element>
    <xsd:element name="AppVersion" ma:index="11" nillable="true" ma:displayName="App Version" ma:internalName="AppVersion">
      <xsd:simpleType>
        <xsd:restriction base="dms:Text"/>
      </xsd:simpleType>
    </xsd:element>
    <xsd:element name="TeamsChannelId" ma:index="12" nillable="true" ma:displayName="Teams Channel Id" ma:internalName="TeamsChannelId">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14" nillable="true" ma:displayName="Math Settings" ma:internalName="Math_Settings">
      <xsd:simpleType>
        <xsd:restriction base="dms:Text"/>
      </xsd:simpleType>
    </xsd:element>
    <xsd:element name="DefaultSectionNames" ma:index="15" nillable="true" ma:displayName="Default Section Names" ma:internalName="DefaultSectionNames">
      <xsd:simpleType>
        <xsd:restriction base="dms:Note">
          <xsd:maxLength value="255"/>
        </xsd:restriction>
      </xsd:simpleType>
    </xsd:element>
    <xsd:element name="Templates" ma:index="16" nillable="true" ma:displayName="Templates" ma:internalName="Templates">
      <xsd:simpleType>
        <xsd:restriction base="dms:Note">
          <xsd:maxLength value="255"/>
        </xsd:restriction>
      </xsd:simpleType>
    </xsd:element>
    <xsd:element name="Leaders" ma:index="17"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18"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19"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0" nillable="true" ma:displayName="Distribution Groups" ma:internalName="Distribution_Groups">
      <xsd:simpleType>
        <xsd:restriction base="dms:Note">
          <xsd:maxLength value="255"/>
        </xsd:restriction>
      </xsd:simpleType>
    </xsd:element>
    <xsd:element name="LMS_Mappings" ma:index="21" nillable="true" ma:displayName="LMS Mappings" ma:internalName="LMS_Mappings">
      <xsd:simpleType>
        <xsd:restriction base="dms:Note">
          <xsd:maxLength value="255"/>
        </xsd:restriction>
      </xsd:simpleType>
    </xsd:element>
    <xsd:element name="Invited_Leaders" ma:index="22" nillable="true" ma:displayName="Invited Leaders" ma:internalName="Invited_Leaders">
      <xsd:simpleType>
        <xsd:restriction base="dms:Note">
          <xsd:maxLength value="255"/>
        </xsd:restriction>
      </xsd:simpleType>
    </xsd:element>
    <xsd:element name="Invited_Members" ma:index="23" nillable="true" ma:displayName="Invited Members" ma:internalName="Invited_Members">
      <xsd:simpleType>
        <xsd:restriction base="dms:Note">
          <xsd:maxLength value="255"/>
        </xsd:restriction>
      </xsd:simpleType>
    </xsd:element>
    <xsd:element name="Self_Registration_Enabled" ma:index="24" nillable="true" ma:displayName="Self Registration Enabled" ma:internalName="Self_Registration_Enabled">
      <xsd:simpleType>
        <xsd:restriction base="dms:Boolean"/>
      </xsd:simpleType>
    </xsd:element>
    <xsd:element name="Has_Leaders_Only_SectionGroup" ma:index="25" nillable="true" ma:displayName="Has Leaders Only SectionGroup" ma:internalName="Has_Leaders_Only_SectionGroup">
      <xsd:simpleType>
        <xsd:restriction base="dms:Boolean"/>
      </xsd:simpleType>
    </xsd:element>
    <xsd:element name="Is_Collaboration_Space_Locked" ma:index="26" nillable="true" ma:displayName="Is Collaboration Space Locked" ma:internalName="Is_Collaboration_Space_Locked">
      <xsd:simpleType>
        <xsd:restriction base="dms:Boolean"/>
      </xsd:simpleType>
    </xsd:element>
    <xsd:element name="IsNotebookLocked" ma:index="27" nillable="true" ma:displayName="Is Notebook Locked" ma:internalName="IsNotebookLocked">
      <xsd:simpleType>
        <xsd:restriction base="dms:Boolean"/>
      </xsd:simpleType>
    </xsd:element>
    <xsd:element name="MediaServiceMetadata" ma:index="28" nillable="true" ma:displayName="MediaServiceMetadata" ma:hidden="true" ma:internalName="MediaServiceMetadata" ma:readOnly="true">
      <xsd:simpleType>
        <xsd:restriction base="dms:Note"/>
      </xsd:simpleType>
    </xsd:element>
    <xsd:element name="MediaServiceFastMetadata" ma:index="29" nillable="true" ma:displayName="MediaServiceFastMetadata" ma:hidden="true" ma:internalName="MediaServiceFastMetadata" ma:readOnly="true">
      <xsd:simpleType>
        <xsd:restriction base="dms:Note"/>
      </xsd:simpleType>
    </xsd:element>
    <xsd:element name="MediaServiceAutoKeyPoints" ma:index="30" nillable="true" ma:displayName="MediaServiceAutoKeyPoints" ma:hidden="true" ma:internalName="MediaServiceAutoKeyPoints" ma:readOnly="true">
      <xsd:simpleType>
        <xsd:restriction base="dms:Note"/>
      </xsd:simpleType>
    </xsd:element>
    <xsd:element name="MediaServiceKeyPoints" ma:index="31" nillable="true" ma:displayName="KeyPoints" ma:internalName="MediaServiceKeyPoints" ma:readOnly="true">
      <xsd:simpleType>
        <xsd:restriction base="dms:Note">
          <xsd:maxLength value="255"/>
        </xsd:restriction>
      </xsd:simpleType>
    </xsd:element>
    <xsd:element name="MediaServiceAutoTags" ma:index="32" nillable="true" ma:displayName="Tags" ma:internalName="MediaServiceAutoTags" ma:readOnly="true">
      <xsd:simpleType>
        <xsd:restriction base="dms:Text"/>
      </xsd:simpleType>
    </xsd:element>
    <xsd:element name="MediaServiceGenerationTime" ma:index="33" nillable="true" ma:displayName="MediaServiceGenerationTime" ma:hidden="true" ma:internalName="MediaServiceGenerationTime" ma:readOnly="true">
      <xsd:simpleType>
        <xsd:restriction base="dms:Text"/>
      </xsd:simpleType>
    </xsd:element>
    <xsd:element name="MediaServiceEventHashCode" ma:index="34" nillable="true" ma:displayName="MediaServiceEventHashCode" ma:hidden="true" ma:internalName="MediaServiceEventHashCode" ma:readOnly="true">
      <xsd:simpleType>
        <xsd:restriction base="dms:Text"/>
      </xsd:simpleType>
    </xsd:element>
    <xsd:element name="MediaServiceOCR" ma:index="35" nillable="true" ma:displayName="Extracted Text" ma:internalName="MediaServiceOCR" ma:readOnly="true">
      <xsd:simpleType>
        <xsd:restriction base="dms:Note">
          <xsd:maxLength value="255"/>
        </xsd:restriction>
      </xsd:simpleType>
    </xsd:element>
    <xsd:element name="MediaServiceDateTaken" ma:index="36" nillable="true" ma:displayName="MediaServiceDateTaken" ma:hidden="true" ma:internalName="MediaServiceDateTaken" ma:readOnly="true">
      <xsd:simpleType>
        <xsd:restriction base="dms:Text"/>
      </xsd:simpleType>
    </xsd:element>
    <xsd:element name="MediaServiceLocation" ma:index="39" nillable="true" ma:displayName="Location" ma:internalName="MediaServiceLocation" ma:readOnly="true">
      <xsd:simpleType>
        <xsd:restriction base="dms:Text"/>
      </xsd:simpleType>
    </xsd:element>
    <xsd:element name="MediaLengthInSeconds" ma:index="4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15df84e-a0e8-4343-8c5f-30167ed4d8e8" elementFormDefault="qualified">
    <xsd:import namespace="http://schemas.microsoft.com/office/2006/documentManagement/types"/>
    <xsd:import namespace="http://schemas.microsoft.com/office/infopath/2007/PartnerControls"/>
    <xsd:element name="SharedWithUsers" ma:index="3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C05EC3C-DF7B-4BC2-9B39-CC7EC5EA9292}">
  <ds:schemaRefs>
    <ds:schemaRef ds:uri="http://schemas.microsoft.com/sharepoint/v3/contenttype/forms"/>
  </ds:schemaRefs>
</ds:datastoreItem>
</file>

<file path=customXml/itemProps2.xml><?xml version="1.0" encoding="utf-8"?>
<ds:datastoreItem xmlns:ds="http://schemas.openxmlformats.org/officeDocument/2006/customXml" ds:itemID="{3A10B732-689B-4A8F-ACF8-D46FF6DAFDC2}">
  <ds:schemaRefs>
    <ds:schemaRef ds:uri="becc07a8-29d5-46c8-a63b-e55b299f6f10"/>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5BC3F5BB-2367-443A-8170-9640B014730F}">
  <ds:schemaRefs>
    <ds:schemaRef ds:uri="a15df84e-a0e8-4343-8c5f-30167ed4d8e8"/>
    <ds:schemaRef ds:uri="becc07a8-29d5-46c8-a63b-e55b299f6f1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521</Words>
  <Application>Microsoft Office PowerPoint</Application>
  <PresentationFormat>Widescreen</PresentationFormat>
  <Paragraphs>32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NTFPreCursivefk</vt:lpstr>
      <vt:lpstr>NTFPrintfk</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 Cox</dc:creator>
  <cp:lastModifiedBy>Beccy Payne</cp:lastModifiedBy>
  <cp:revision>2</cp:revision>
  <dcterms:created xsi:type="dcterms:W3CDTF">2022-02-17T19:28:49Z</dcterms:created>
  <dcterms:modified xsi:type="dcterms:W3CDTF">2022-03-04T13:52:35Z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0x0101007C4724477E469640AF270FE301B8E242</vt:lpwstr>
  </property>
</Properties>
</file>