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Crean" userId="58605535-9b10-4310-8ccf-6ff4c3b771f8" providerId="ADAL" clId="{B250F552-BA0C-4E49-97A5-12E16B798116}"/>
    <pc:docChg chg="custSel modSld">
      <pc:chgData name="Laura Crean" userId="58605535-9b10-4310-8ccf-6ff4c3b771f8" providerId="ADAL" clId="{B250F552-BA0C-4E49-97A5-12E16B798116}" dt="2022-05-03T15:15:13.614" v="690" actId="20577"/>
      <pc:docMkLst>
        <pc:docMk/>
      </pc:docMkLst>
      <pc:sldChg chg="modSp mod">
        <pc:chgData name="Laura Crean" userId="58605535-9b10-4310-8ccf-6ff4c3b771f8" providerId="ADAL" clId="{B250F552-BA0C-4E49-97A5-12E16B798116}" dt="2022-05-03T15:15:13.614" v="690" actId="20577"/>
        <pc:sldMkLst>
          <pc:docMk/>
          <pc:sldMk cId="2770247170" sldId="256"/>
        </pc:sldMkLst>
        <pc:graphicFrameChg chg="modGraphic">
          <ac:chgData name="Laura Crean" userId="58605535-9b10-4310-8ccf-6ff4c3b771f8" providerId="ADAL" clId="{B250F552-BA0C-4E49-97A5-12E16B798116}" dt="2022-05-03T15:15:13.614" v="690" actId="20577"/>
          <ac:graphicFrameMkLst>
            <pc:docMk/>
            <pc:sldMk cId="2770247170" sldId="256"/>
            <ac:graphicFrameMk id="4" creationId="{E867E890-DA27-4BA9-BB4D-64A0F2E909F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07E34-3EB1-43F1-AFDE-5F1CDEC19C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57F063F-CEA9-4B0E-A6D2-7920DC2E2C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8B7E686-99D8-4BCF-803D-77312C7AC70A}"/>
              </a:ext>
            </a:extLst>
          </p:cNvPr>
          <p:cNvSpPr>
            <a:spLocks noGrp="1"/>
          </p:cNvSpPr>
          <p:nvPr>
            <p:ph type="dt" sz="half" idx="10"/>
          </p:nvPr>
        </p:nvSpPr>
        <p:spPr/>
        <p:txBody>
          <a:bodyPr/>
          <a:lstStyle/>
          <a:p>
            <a:fld id="{AD4FC613-9772-4088-BD01-7BA9B3A364CD}" type="datetimeFigureOut">
              <a:rPr lang="en-GB" smtClean="0"/>
              <a:t>03/05/2022</a:t>
            </a:fld>
            <a:endParaRPr lang="en-GB"/>
          </a:p>
        </p:txBody>
      </p:sp>
      <p:sp>
        <p:nvSpPr>
          <p:cNvPr id="5" name="Footer Placeholder 4">
            <a:extLst>
              <a:ext uri="{FF2B5EF4-FFF2-40B4-BE49-F238E27FC236}">
                <a16:creationId xmlns:a16="http://schemas.microsoft.com/office/drawing/2014/main" id="{8E407CF4-F223-48FA-AF60-DAAF4F7ECD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3E8B55-9973-4B7C-88BC-DFDE1385E5FE}"/>
              </a:ext>
            </a:extLst>
          </p:cNvPr>
          <p:cNvSpPr>
            <a:spLocks noGrp="1"/>
          </p:cNvSpPr>
          <p:nvPr>
            <p:ph type="sldNum" sz="quarter" idx="12"/>
          </p:nvPr>
        </p:nvSpPr>
        <p:spPr/>
        <p:txBody>
          <a:bodyPr/>
          <a:lstStyle/>
          <a:p>
            <a:fld id="{F86324E9-2874-4E94-8A7C-37602FE6AA43}" type="slidenum">
              <a:rPr lang="en-GB" smtClean="0"/>
              <a:t>‹#›</a:t>
            </a:fld>
            <a:endParaRPr lang="en-GB"/>
          </a:p>
        </p:txBody>
      </p:sp>
    </p:spTree>
    <p:extLst>
      <p:ext uri="{BB962C8B-B14F-4D97-AF65-F5344CB8AC3E}">
        <p14:creationId xmlns:p14="http://schemas.microsoft.com/office/powerpoint/2010/main" val="317541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BE4FA-5831-4ABD-8595-E0EC98E9B86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29FF68-C624-49D7-88EE-CD2BE57376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E2599C-E6DF-41A3-A591-1C1CCFC14A8F}"/>
              </a:ext>
            </a:extLst>
          </p:cNvPr>
          <p:cNvSpPr>
            <a:spLocks noGrp="1"/>
          </p:cNvSpPr>
          <p:nvPr>
            <p:ph type="dt" sz="half" idx="10"/>
          </p:nvPr>
        </p:nvSpPr>
        <p:spPr/>
        <p:txBody>
          <a:bodyPr/>
          <a:lstStyle/>
          <a:p>
            <a:fld id="{AD4FC613-9772-4088-BD01-7BA9B3A364CD}" type="datetimeFigureOut">
              <a:rPr lang="en-GB" smtClean="0"/>
              <a:t>03/05/2022</a:t>
            </a:fld>
            <a:endParaRPr lang="en-GB"/>
          </a:p>
        </p:txBody>
      </p:sp>
      <p:sp>
        <p:nvSpPr>
          <p:cNvPr id="5" name="Footer Placeholder 4">
            <a:extLst>
              <a:ext uri="{FF2B5EF4-FFF2-40B4-BE49-F238E27FC236}">
                <a16:creationId xmlns:a16="http://schemas.microsoft.com/office/drawing/2014/main" id="{2EE33ECF-9C42-434B-AE0F-81991BDEA1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0519EC-7DF9-40F0-A31A-E3B3C9D59FE7}"/>
              </a:ext>
            </a:extLst>
          </p:cNvPr>
          <p:cNvSpPr>
            <a:spLocks noGrp="1"/>
          </p:cNvSpPr>
          <p:nvPr>
            <p:ph type="sldNum" sz="quarter" idx="12"/>
          </p:nvPr>
        </p:nvSpPr>
        <p:spPr/>
        <p:txBody>
          <a:bodyPr/>
          <a:lstStyle/>
          <a:p>
            <a:fld id="{F86324E9-2874-4E94-8A7C-37602FE6AA43}" type="slidenum">
              <a:rPr lang="en-GB" smtClean="0"/>
              <a:t>‹#›</a:t>
            </a:fld>
            <a:endParaRPr lang="en-GB"/>
          </a:p>
        </p:txBody>
      </p:sp>
    </p:spTree>
    <p:extLst>
      <p:ext uri="{BB962C8B-B14F-4D97-AF65-F5344CB8AC3E}">
        <p14:creationId xmlns:p14="http://schemas.microsoft.com/office/powerpoint/2010/main" val="3670679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929041-5363-407A-A49A-C5A06976953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638A8D-9135-4CA1-8285-81A6269C5B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41F826-54C6-4174-BFCA-60D4620B6EE1}"/>
              </a:ext>
            </a:extLst>
          </p:cNvPr>
          <p:cNvSpPr>
            <a:spLocks noGrp="1"/>
          </p:cNvSpPr>
          <p:nvPr>
            <p:ph type="dt" sz="half" idx="10"/>
          </p:nvPr>
        </p:nvSpPr>
        <p:spPr/>
        <p:txBody>
          <a:bodyPr/>
          <a:lstStyle/>
          <a:p>
            <a:fld id="{AD4FC613-9772-4088-BD01-7BA9B3A364CD}" type="datetimeFigureOut">
              <a:rPr lang="en-GB" smtClean="0"/>
              <a:t>03/05/2022</a:t>
            </a:fld>
            <a:endParaRPr lang="en-GB"/>
          </a:p>
        </p:txBody>
      </p:sp>
      <p:sp>
        <p:nvSpPr>
          <p:cNvPr id="5" name="Footer Placeholder 4">
            <a:extLst>
              <a:ext uri="{FF2B5EF4-FFF2-40B4-BE49-F238E27FC236}">
                <a16:creationId xmlns:a16="http://schemas.microsoft.com/office/drawing/2014/main" id="{8260E4CF-88C5-4BB4-B741-0CA75ABCE8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17C0C9-5EC1-4E75-B48E-7AD6FD493953}"/>
              </a:ext>
            </a:extLst>
          </p:cNvPr>
          <p:cNvSpPr>
            <a:spLocks noGrp="1"/>
          </p:cNvSpPr>
          <p:nvPr>
            <p:ph type="sldNum" sz="quarter" idx="12"/>
          </p:nvPr>
        </p:nvSpPr>
        <p:spPr/>
        <p:txBody>
          <a:bodyPr/>
          <a:lstStyle/>
          <a:p>
            <a:fld id="{F86324E9-2874-4E94-8A7C-37602FE6AA43}" type="slidenum">
              <a:rPr lang="en-GB" smtClean="0"/>
              <a:t>‹#›</a:t>
            </a:fld>
            <a:endParaRPr lang="en-GB"/>
          </a:p>
        </p:txBody>
      </p:sp>
    </p:spTree>
    <p:extLst>
      <p:ext uri="{BB962C8B-B14F-4D97-AF65-F5344CB8AC3E}">
        <p14:creationId xmlns:p14="http://schemas.microsoft.com/office/powerpoint/2010/main" val="1664549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95179-A8BB-443C-A1B4-6C74E9FCBC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DB7C47-0E8A-4968-99F6-BBC7EC14F4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FA38AD-69B6-4DE2-B5E1-307554473B46}"/>
              </a:ext>
            </a:extLst>
          </p:cNvPr>
          <p:cNvSpPr>
            <a:spLocks noGrp="1"/>
          </p:cNvSpPr>
          <p:nvPr>
            <p:ph type="dt" sz="half" idx="10"/>
          </p:nvPr>
        </p:nvSpPr>
        <p:spPr/>
        <p:txBody>
          <a:bodyPr/>
          <a:lstStyle/>
          <a:p>
            <a:fld id="{AD4FC613-9772-4088-BD01-7BA9B3A364CD}" type="datetimeFigureOut">
              <a:rPr lang="en-GB" smtClean="0"/>
              <a:t>03/05/2022</a:t>
            </a:fld>
            <a:endParaRPr lang="en-GB"/>
          </a:p>
        </p:txBody>
      </p:sp>
      <p:sp>
        <p:nvSpPr>
          <p:cNvPr id="5" name="Footer Placeholder 4">
            <a:extLst>
              <a:ext uri="{FF2B5EF4-FFF2-40B4-BE49-F238E27FC236}">
                <a16:creationId xmlns:a16="http://schemas.microsoft.com/office/drawing/2014/main" id="{867812B7-A9AA-4F92-AA27-1F2833DB44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4605DC-57DC-403E-897F-7C2ADEBF1D85}"/>
              </a:ext>
            </a:extLst>
          </p:cNvPr>
          <p:cNvSpPr>
            <a:spLocks noGrp="1"/>
          </p:cNvSpPr>
          <p:nvPr>
            <p:ph type="sldNum" sz="quarter" idx="12"/>
          </p:nvPr>
        </p:nvSpPr>
        <p:spPr/>
        <p:txBody>
          <a:bodyPr/>
          <a:lstStyle/>
          <a:p>
            <a:fld id="{F86324E9-2874-4E94-8A7C-37602FE6AA43}" type="slidenum">
              <a:rPr lang="en-GB" smtClean="0"/>
              <a:t>‹#›</a:t>
            </a:fld>
            <a:endParaRPr lang="en-GB"/>
          </a:p>
        </p:txBody>
      </p:sp>
    </p:spTree>
    <p:extLst>
      <p:ext uri="{BB962C8B-B14F-4D97-AF65-F5344CB8AC3E}">
        <p14:creationId xmlns:p14="http://schemas.microsoft.com/office/powerpoint/2010/main" val="360244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89E8E-3AA7-4382-947F-0DFEB1A834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539643E-AB06-4C3E-8E9A-4876704160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21205C-666B-4E31-9217-54855A42C1D8}"/>
              </a:ext>
            </a:extLst>
          </p:cNvPr>
          <p:cNvSpPr>
            <a:spLocks noGrp="1"/>
          </p:cNvSpPr>
          <p:nvPr>
            <p:ph type="dt" sz="half" idx="10"/>
          </p:nvPr>
        </p:nvSpPr>
        <p:spPr/>
        <p:txBody>
          <a:bodyPr/>
          <a:lstStyle/>
          <a:p>
            <a:fld id="{AD4FC613-9772-4088-BD01-7BA9B3A364CD}" type="datetimeFigureOut">
              <a:rPr lang="en-GB" smtClean="0"/>
              <a:t>03/05/2022</a:t>
            </a:fld>
            <a:endParaRPr lang="en-GB"/>
          </a:p>
        </p:txBody>
      </p:sp>
      <p:sp>
        <p:nvSpPr>
          <p:cNvPr id="5" name="Footer Placeholder 4">
            <a:extLst>
              <a:ext uri="{FF2B5EF4-FFF2-40B4-BE49-F238E27FC236}">
                <a16:creationId xmlns:a16="http://schemas.microsoft.com/office/drawing/2014/main" id="{EA3060CE-1C46-481F-AA57-A73410AE4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FF5A2E-6149-4DBB-8BC8-4FA013045879}"/>
              </a:ext>
            </a:extLst>
          </p:cNvPr>
          <p:cNvSpPr>
            <a:spLocks noGrp="1"/>
          </p:cNvSpPr>
          <p:nvPr>
            <p:ph type="sldNum" sz="quarter" idx="12"/>
          </p:nvPr>
        </p:nvSpPr>
        <p:spPr/>
        <p:txBody>
          <a:bodyPr/>
          <a:lstStyle/>
          <a:p>
            <a:fld id="{F86324E9-2874-4E94-8A7C-37602FE6AA43}" type="slidenum">
              <a:rPr lang="en-GB" smtClean="0"/>
              <a:t>‹#›</a:t>
            </a:fld>
            <a:endParaRPr lang="en-GB"/>
          </a:p>
        </p:txBody>
      </p:sp>
    </p:spTree>
    <p:extLst>
      <p:ext uri="{BB962C8B-B14F-4D97-AF65-F5344CB8AC3E}">
        <p14:creationId xmlns:p14="http://schemas.microsoft.com/office/powerpoint/2010/main" val="3036894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11B49-2838-4C84-A406-0F4098875F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B9D7C5A-6BE4-483C-8884-4854A9D3EF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5A17A41-5214-4C28-8093-341AC89ED3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8E2AA0D-8617-4B22-A820-354F6AADBD68}"/>
              </a:ext>
            </a:extLst>
          </p:cNvPr>
          <p:cNvSpPr>
            <a:spLocks noGrp="1"/>
          </p:cNvSpPr>
          <p:nvPr>
            <p:ph type="dt" sz="half" idx="10"/>
          </p:nvPr>
        </p:nvSpPr>
        <p:spPr/>
        <p:txBody>
          <a:bodyPr/>
          <a:lstStyle/>
          <a:p>
            <a:fld id="{AD4FC613-9772-4088-BD01-7BA9B3A364CD}" type="datetimeFigureOut">
              <a:rPr lang="en-GB" smtClean="0"/>
              <a:t>03/05/2022</a:t>
            </a:fld>
            <a:endParaRPr lang="en-GB"/>
          </a:p>
        </p:txBody>
      </p:sp>
      <p:sp>
        <p:nvSpPr>
          <p:cNvPr id="6" name="Footer Placeholder 5">
            <a:extLst>
              <a:ext uri="{FF2B5EF4-FFF2-40B4-BE49-F238E27FC236}">
                <a16:creationId xmlns:a16="http://schemas.microsoft.com/office/drawing/2014/main" id="{EEF6A598-C04B-4CBB-9B03-157D9BA75F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0D87DA-10BA-4CE2-99DE-09E1D897B6B7}"/>
              </a:ext>
            </a:extLst>
          </p:cNvPr>
          <p:cNvSpPr>
            <a:spLocks noGrp="1"/>
          </p:cNvSpPr>
          <p:nvPr>
            <p:ph type="sldNum" sz="quarter" idx="12"/>
          </p:nvPr>
        </p:nvSpPr>
        <p:spPr/>
        <p:txBody>
          <a:bodyPr/>
          <a:lstStyle/>
          <a:p>
            <a:fld id="{F86324E9-2874-4E94-8A7C-37602FE6AA43}" type="slidenum">
              <a:rPr lang="en-GB" smtClean="0"/>
              <a:t>‹#›</a:t>
            </a:fld>
            <a:endParaRPr lang="en-GB"/>
          </a:p>
        </p:txBody>
      </p:sp>
    </p:spTree>
    <p:extLst>
      <p:ext uri="{BB962C8B-B14F-4D97-AF65-F5344CB8AC3E}">
        <p14:creationId xmlns:p14="http://schemas.microsoft.com/office/powerpoint/2010/main" val="2374738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4D7D2-5314-4A33-973D-9A7D25DE6FA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BEBE85-93CE-49BA-9038-9115DCA9A2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8C7441-F768-4B09-B4A3-E1181C2614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5D6BB2A-E9D1-4AAB-A6B6-0C5B72BCC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7FD417-4D13-41B4-94B5-54D4CED4DD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FC3DA44-9048-44A1-A10F-FE7BCB4667D5}"/>
              </a:ext>
            </a:extLst>
          </p:cNvPr>
          <p:cNvSpPr>
            <a:spLocks noGrp="1"/>
          </p:cNvSpPr>
          <p:nvPr>
            <p:ph type="dt" sz="half" idx="10"/>
          </p:nvPr>
        </p:nvSpPr>
        <p:spPr/>
        <p:txBody>
          <a:bodyPr/>
          <a:lstStyle/>
          <a:p>
            <a:fld id="{AD4FC613-9772-4088-BD01-7BA9B3A364CD}" type="datetimeFigureOut">
              <a:rPr lang="en-GB" smtClean="0"/>
              <a:t>03/05/2022</a:t>
            </a:fld>
            <a:endParaRPr lang="en-GB"/>
          </a:p>
        </p:txBody>
      </p:sp>
      <p:sp>
        <p:nvSpPr>
          <p:cNvPr id="8" name="Footer Placeholder 7">
            <a:extLst>
              <a:ext uri="{FF2B5EF4-FFF2-40B4-BE49-F238E27FC236}">
                <a16:creationId xmlns:a16="http://schemas.microsoft.com/office/drawing/2014/main" id="{610554B7-BE06-4A20-A81B-BC83391E714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CA61DC1-F45F-4BEC-87D7-E4C2B691832F}"/>
              </a:ext>
            </a:extLst>
          </p:cNvPr>
          <p:cNvSpPr>
            <a:spLocks noGrp="1"/>
          </p:cNvSpPr>
          <p:nvPr>
            <p:ph type="sldNum" sz="quarter" idx="12"/>
          </p:nvPr>
        </p:nvSpPr>
        <p:spPr/>
        <p:txBody>
          <a:bodyPr/>
          <a:lstStyle/>
          <a:p>
            <a:fld id="{F86324E9-2874-4E94-8A7C-37602FE6AA43}" type="slidenum">
              <a:rPr lang="en-GB" smtClean="0"/>
              <a:t>‹#›</a:t>
            </a:fld>
            <a:endParaRPr lang="en-GB"/>
          </a:p>
        </p:txBody>
      </p:sp>
    </p:spTree>
    <p:extLst>
      <p:ext uri="{BB962C8B-B14F-4D97-AF65-F5344CB8AC3E}">
        <p14:creationId xmlns:p14="http://schemas.microsoft.com/office/powerpoint/2010/main" val="2492976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F6205-267C-454A-BF01-56C2910C735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1EC666A-432A-44C6-915D-5261CE265F73}"/>
              </a:ext>
            </a:extLst>
          </p:cNvPr>
          <p:cNvSpPr>
            <a:spLocks noGrp="1"/>
          </p:cNvSpPr>
          <p:nvPr>
            <p:ph type="dt" sz="half" idx="10"/>
          </p:nvPr>
        </p:nvSpPr>
        <p:spPr/>
        <p:txBody>
          <a:bodyPr/>
          <a:lstStyle/>
          <a:p>
            <a:fld id="{AD4FC613-9772-4088-BD01-7BA9B3A364CD}" type="datetimeFigureOut">
              <a:rPr lang="en-GB" smtClean="0"/>
              <a:t>03/05/2022</a:t>
            </a:fld>
            <a:endParaRPr lang="en-GB"/>
          </a:p>
        </p:txBody>
      </p:sp>
      <p:sp>
        <p:nvSpPr>
          <p:cNvPr id="4" name="Footer Placeholder 3">
            <a:extLst>
              <a:ext uri="{FF2B5EF4-FFF2-40B4-BE49-F238E27FC236}">
                <a16:creationId xmlns:a16="http://schemas.microsoft.com/office/drawing/2014/main" id="{C94841F4-E088-469C-8B31-5FD83E9B331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4A756DB-9FAC-4852-84C5-C98D4676CEA9}"/>
              </a:ext>
            </a:extLst>
          </p:cNvPr>
          <p:cNvSpPr>
            <a:spLocks noGrp="1"/>
          </p:cNvSpPr>
          <p:nvPr>
            <p:ph type="sldNum" sz="quarter" idx="12"/>
          </p:nvPr>
        </p:nvSpPr>
        <p:spPr/>
        <p:txBody>
          <a:bodyPr/>
          <a:lstStyle/>
          <a:p>
            <a:fld id="{F86324E9-2874-4E94-8A7C-37602FE6AA43}" type="slidenum">
              <a:rPr lang="en-GB" smtClean="0"/>
              <a:t>‹#›</a:t>
            </a:fld>
            <a:endParaRPr lang="en-GB"/>
          </a:p>
        </p:txBody>
      </p:sp>
    </p:spTree>
    <p:extLst>
      <p:ext uri="{BB962C8B-B14F-4D97-AF65-F5344CB8AC3E}">
        <p14:creationId xmlns:p14="http://schemas.microsoft.com/office/powerpoint/2010/main" val="3748860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1C214B-23EA-4735-9AE6-59BB55296C7D}"/>
              </a:ext>
            </a:extLst>
          </p:cNvPr>
          <p:cNvSpPr>
            <a:spLocks noGrp="1"/>
          </p:cNvSpPr>
          <p:nvPr>
            <p:ph type="dt" sz="half" idx="10"/>
          </p:nvPr>
        </p:nvSpPr>
        <p:spPr/>
        <p:txBody>
          <a:bodyPr/>
          <a:lstStyle/>
          <a:p>
            <a:fld id="{AD4FC613-9772-4088-BD01-7BA9B3A364CD}" type="datetimeFigureOut">
              <a:rPr lang="en-GB" smtClean="0"/>
              <a:t>03/05/2022</a:t>
            </a:fld>
            <a:endParaRPr lang="en-GB"/>
          </a:p>
        </p:txBody>
      </p:sp>
      <p:sp>
        <p:nvSpPr>
          <p:cNvPr id="3" name="Footer Placeholder 2">
            <a:extLst>
              <a:ext uri="{FF2B5EF4-FFF2-40B4-BE49-F238E27FC236}">
                <a16:creationId xmlns:a16="http://schemas.microsoft.com/office/drawing/2014/main" id="{ADF755FD-DA1F-44E2-9E36-876EA0BC9E0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F0AF432-17C5-4886-8F25-10563EEDCC1B}"/>
              </a:ext>
            </a:extLst>
          </p:cNvPr>
          <p:cNvSpPr>
            <a:spLocks noGrp="1"/>
          </p:cNvSpPr>
          <p:nvPr>
            <p:ph type="sldNum" sz="quarter" idx="12"/>
          </p:nvPr>
        </p:nvSpPr>
        <p:spPr/>
        <p:txBody>
          <a:bodyPr/>
          <a:lstStyle/>
          <a:p>
            <a:fld id="{F86324E9-2874-4E94-8A7C-37602FE6AA43}" type="slidenum">
              <a:rPr lang="en-GB" smtClean="0"/>
              <a:t>‹#›</a:t>
            </a:fld>
            <a:endParaRPr lang="en-GB"/>
          </a:p>
        </p:txBody>
      </p:sp>
    </p:spTree>
    <p:extLst>
      <p:ext uri="{BB962C8B-B14F-4D97-AF65-F5344CB8AC3E}">
        <p14:creationId xmlns:p14="http://schemas.microsoft.com/office/powerpoint/2010/main" val="611957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EC0F-A51C-46E9-81B6-BEE166178F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DB7E6CD-204A-4CCA-BFCE-3C3E99885A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246E44D-4FA3-46EF-AAFF-020F5016E7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EE0B2-1D2B-4183-870D-A8CAE2716B33}"/>
              </a:ext>
            </a:extLst>
          </p:cNvPr>
          <p:cNvSpPr>
            <a:spLocks noGrp="1"/>
          </p:cNvSpPr>
          <p:nvPr>
            <p:ph type="dt" sz="half" idx="10"/>
          </p:nvPr>
        </p:nvSpPr>
        <p:spPr/>
        <p:txBody>
          <a:bodyPr/>
          <a:lstStyle/>
          <a:p>
            <a:fld id="{AD4FC613-9772-4088-BD01-7BA9B3A364CD}" type="datetimeFigureOut">
              <a:rPr lang="en-GB" smtClean="0"/>
              <a:t>03/05/2022</a:t>
            </a:fld>
            <a:endParaRPr lang="en-GB"/>
          </a:p>
        </p:txBody>
      </p:sp>
      <p:sp>
        <p:nvSpPr>
          <p:cNvPr id="6" name="Footer Placeholder 5">
            <a:extLst>
              <a:ext uri="{FF2B5EF4-FFF2-40B4-BE49-F238E27FC236}">
                <a16:creationId xmlns:a16="http://schemas.microsoft.com/office/drawing/2014/main" id="{648C0CFB-A86B-4B86-B551-C86A70FEFB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BE4122-57F1-4BB6-8A38-338DF9F090C2}"/>
              </a:ext>
            </a:extLst>
          </p:cNvPr>
          <p:cNvSpPr>
            <a:spLocks noGrp="1"/>
          </p:cNvSpPr>
          <p:nvPr>
            <p:ph type="sldNum" sz="quarter" idx="12"/>
          </p:nvPr>
        </p:nvSpPr>
        <p:spPr/>
        <p:txBody>
          <a:bodyPr/>
          <a:lstStyle/>
          <a:p>
            <a:fld id="{F86324E9-2874-4E94-8A7C-37602FE6AA43}" type="slidenum">
              <a:rPr lang="en-GB" smtClean="0"/>
              <a:t>‹#›</a:t>
            </a:fld>
            <a:endParaRPr lang="en-GB"/>
          </a:p>
        </p:txBody>
      </p:sp>
    </p:spTree>
    <p:extLst>
      <p:ext uri="{BB962C8B-B14F-4D97-AF65-F5344CB8AC3E}">
        <p14:creationId xmlns:p14="http://schemas.microsoft.com/office/powerpoint/2010/main" val="103399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41A4C-88C0-450F-9F56-0ABF2F3DA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883752-6413-4105-A6BF-66EE86E9D2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76A6CD-14BD-4003-9118-6521F1C662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D2BCD5-411D-4D17-8E00-A85DB29DA1DE}"/>
              </a:ext>
            </a:extLst>
          </p:cNvPr>
          <p:cNvSpPr>
            <a:spLocks noGrp="1"/>
          </p:cNvSpPr>
          <p:nvPr>
            <p:ph type="dt" sz="half" idx="10"/>
          </p:nvPr>
        </p:nvSpPr>
        <p:spPr/>
        <p:txBody>
          <a:bodyPr/>
          <a:lstStyle/>
          <a:p>
            <a:fld id="{AD4FC613-9772-4088-BD01-7BA9B3A364CD}" type="datetimeFigureOut">
              <a:rPr lang="en-GB" smtClean="0"/>
              <a:t>03/05/2022</a:t>
            </a:fld>
            <a:endParaRPr lang="en-GB"/>
          </a:p>
        </p:txBody>
      </p:sp>
      <p:sp>
        <p:nvSpPr>
          <p:cNvPr id="6" name="Footer Placeholder 5">
            <a:extLst>
              <a:ext uri="{FF2B5EF4-FFF2-40B4-BE49-F238E27FC236}">
                <a16:creationId xmlns:a16="http://schemas.microsoft.com/office/drawing/2014/main" id="{7DA56158-CA9C-44EC-B36D-B5372929FF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0867E8-DFA0-4EC9-8522-95810AC43F45}"/>
              </a:ext>
            </a:extLst>
          </p:cNvPr>
          <p:cNvSpPr>
            <a:spLocks noGrp="1"/>
          </p:cNvSpPr>
          <p:nvPr>
            <p:ph type="sldNum" sz="quarter" idx="12"/>
          </p:nvPr>
        </p:nvSpPr>
        <p:spPr/>
        <p:txBody>
          <a:bodyPr/>
          <a:lstStyle/>
          <a:p>
            <a:fld id="{F86324E9-2874-4E94-8A7C-37602FE6AA43}" type="slidenum">
              <a:rPr lang="en-GB" smtClean="0"/>
              <a:t>‹#›</a:t>
            </a:fld>
            <a:endParaRPr lang="en-GB"/>
          </a:p>
        </p:txBody>
      </p:sp>
    </p:spTree>
    <p:extLst>
      <p:ext uri="{BB962C8B-B14F-4D97-AF65-F5344CB8AC3E}">
        <p14:creationId xmlns:p14="http://schemas.microsoft.com/office/powerpoint/2010/main" val="2552801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37D80D-F663-4D7B-B218-AF4B89D7C3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83BE9F-9419-4C3F-BF02-1315E3348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3B0463-339C-4193-8BDC-EFAA493EC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FC613-9772-4088-BD01-7BA9B3A364CD}" type="datetimeFigureOut">
              <a:rPr lang="en-GB" smtClean="0"/>
              <a:t>03/05/2022</a:t>
            </a:fld>
            <a:endParaRPr lang="en-GB"/>
          </a:p>
        </p:txBody>
      </p:sp>
      <p:sp>
        <p:nvSpPr>
          <p:cNvPr id="5" name="Footer Placeholder 4">
            <a:extLst>
              <a:ext uri="{FF2B5EF4-FFF2-40B4-BE49-F238E27FC236}">
                <a16:creationId xmlns:a16="http://schemas.microsoft.com/office/drawing/2014/main" id="{5A15F5A8-76A3-4F3D-B793-EF2884A893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62B8567-7858-4998-8A24-BD9DFEF223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324E9-2874-4E94-8A7C-37602FE6AA43}" type="slidenum">
              <a:rPr lang="en-GB" smtClean="0"/>
              <a:t>‹#›</a:t>
            </a:fld>
            <a:endParaRPr lang="en-GB"/>
          </a:p>
        </p:txBody>
      </p:sp>
    </p:spTree>
    <p:extLst>
      <p:ext uri="{BB962C8B-B14F-4D97-AF65-F5344CB8AC3E}">
        <p14:creationId xmlns:p14="http://schemas.microsoft.com/office/powerpoint/2010/main" val="3784012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5B5B8117-779E-4F92-85EF-13AD6A37E2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7736" y="176028"/>
            <a:ext cx="9746734" cy="650594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4">
            <a:extLst>
              <a:ext uri="{FF2B5EF4-FFF2-40B4-BE49-F238E27FC236}">
                <a16:creationId xmlns:a16="http://schemas.microsoft.com/office/drawing/2014/main" id="{E867E890-DA27-4BA9-BB4D-64A0F2E909FF}"/>
              </a:ext>
            </a:extLst>
          </p:cNvPr>
          <p:cNvGraphicFramePr>
            <a:graphicFrameLocks noGrp="1"/>
          </p:cNvGraphicFramePr>
          <p:nvPr>
            <p:extLst>
              <p:ext uri="{D42A27DB-BD31-4B8C-83A1-F6EECF244321}">
                <p14:modId xmlns:p14="http://schemas.microsoft.com/office/powerpoint/2010/main" val="1481853826"/>
              </p:ext>
            </p:extLst>
          </p:nvPr>
        </p:nvGraphicFramePr>
        <p:xfrm>
          <a:off x="182562" y="176028"/>
          <a:ext cx="11826876" cy="6534722"/>
        </p:xfrm>
        <a:graphic>
          <a:graphicData uri="http://schemas.openxmlformats.org/drawingml/2006/table">
            <a:tbl>
              <a:tblPr firstRow="1" bandRow="1">
                <a:tableStyleId>{5940675A-B579-460E-94D1-54222C63F5DA}</a:tableStyleId>
              </a:tblPr>
              <a:tblGrid>
                <a:gridCol w="2956719">
                  <a:extLst>
                    <a:ext uri="{9D8B030D-6E8A-4147-A177-3AD203B41FA5}">
                      <a16:colId xmlns:a16="http://schemas.microsoft.com/office/drawing/2014/main" val="3706395240"/>
                    </a:ext>
                  </a:extLst>
                </a:gridCol>
                <a:gridCol w="2956719">
                  <a:extLst>
                    <a:ext uri="{9D8B030D-6E8A-4147-A177-3AD203B41FA5}">
                      <a16:colId xmlns:a16="http://schemas.microsoft.com/office/drawing/2014/main" val="342047785"/>
                    </a:ext>
                  </a:extLst>
                </a:gridCol>
                <a:gridCol w="2956719">
                  <a:extLst>
                    <a:ext uri="{9D8B030D-6E8A-4147-A177-3AD203B41FA5}">
                      <a16:colId xmlns:a16="http://schemas.microsoft.com/office/drawing/2014/main" val="2559810345"/>
                    </a:ext>
                  </a:extLst>
                </a:gridCol>
                <a:gridCol w="2956719">
                  <a:extLst>
                    <a:ext uri="{9D8B030D-6E8A-4147-A177-3AD203B41FA5}">
                      <a16:colId xmlns:a16="http://schemas.microsoft.com/office/drawing/2014/main" val="3866139590"/>
                    </a:ext>
                  </a:extLst>
                </a:gridCol>
              </a:tblGrid>
              <a:tr h="1501195">
                <a:tc gridSpan="2">
                  <a:txBody>
                    <a:bodyPr/>
                    <a:lstStyle/>
                    <a:p>
                      <a:r>
                        <a:rPr lang="en-GB" sz="1200" dirty="0">
                          <a:latin typeface="Comic Sans MS" panose="030F0702030302020204" pitchFamily="66" charset="0"/>
                        </a:rPr>
                        <a:t>Writing:</a:t>
                      </a:r>
                    </a:p>
                    <a:p>
                      <a:r>
                        <a:rPr lang="en-GB" sz="1200" dirty="0">
                          <a:latin typeface="Comic Sans MS" panose="030F0702030302020204" pitchFamily="66" charset="0"/>
                        </a:rPr>
                        <a:t>As writers, we will be expanding our writing toolkit by learning the wishing tale ‘The Three Billy Goats Gruff’. We are going to continuing to develop our sentence writing skills and we will begin to use conjunctions such as ‘and’ and ‘because’ to expand our sentences. We will also be working on making our sentences more interesting by painting a picture in the readers mind by using adjectives.</a:t>
                      </a:r>
                    </a:p>
                  </a:txBody>
                  <a:tcPr>
                    <a:solidFill>
                      <a:srgbClr val="FFFFFF">
                        <a:alpha val="69804"/>
                      </a:srgbClr>
                    </a:solidFill>
                  </a:tcPr>
                </a:tc>
                <a:tc hMerge="1">
                  <a:txBody>
                    <a:bodyPr/>
                    <a:lstStyle/>
                    <a:p>
                      <a:endParaRPr lang="en-GB" sz="1400" dirty="0">
                        <a:latin typeface="Comic Sans MS" panose="030F0702030302020204" pitchFamily="66" charset="0"/>
                      </a:endParaRPr>
                    </a:p>
                  </a:txBody>
                  <a:tcPr/>
                </a:tc>
                <a:tc>
                  <a:txBody>
                    <a:bodyPr/>
                    <a:lstStyle/>
                    <a:p>
                      <a:r>
                        <a:rPr lang="en-GB" sz="1200" dirty="0">
                          <a:latin typeface="Comic Sans MS" panose="030F0702030302020204" pitchFamily="66" charset="0"/>
                        </a:rPr>
                        <a:t>Music:</a:t>
                      </a:r>
                    </a:p>
                    <a:p>
                      <a:r>
                        <a:rPr lang="en-GB" sz="1200" dirty="0">
                          <a:latin typeface="Comic Sans MS" panose="030F0702030302020204" pitchFamily="66" charset="0"/>
                        </a:rPr>
                        <a:t>As Musicians, we will be exploring the theme of ‘Water’ by developing our pitch skills. We will use our voices, movement and instruments to explore our change of pitch. </a:t>
                      </a:r>
                    </a:p>
                  </a:txBody>
                  <a:tcPr>
                    <a:solidFill>
                      <a:srgbClr val="FFFFFF">
                        <a:alpha val="69804"/>
                      </a:srgbClr>
                    </a:solidFill>
                  </a:tcPr>
                </a:tc>
                <a:tc>
                  <a:txBody>
                    <a:bodyPr/>
                    <a:lstStyle/>
                    <a:p>
                      <a:r>
                        <a:rPr lang="en-GB" sz="1200" dirty="0">
                          <a:latin typeface="Comic Sans MS" panose="030F0702030302020204" pitchFamily="66" charset="0"/>
                        </a:rPr>
                        <a:t>Art:</a:t>
                      </a:r>
                    </a:p>
                    <a:p>
                      <a:r>
                        <a:rPr lang="en-GB" sz="1200" dirty="0">
                          <a:latin typeface="Comic Sans MS" panose="030F0702030302020204" pitchFamily="66" charset="0"/>
                        </a:rPr>
                        <a:t>As Artists, we will be expanding our artistic knowledge by learning printmaking techniques. We will creating repeated patterns by printing with objects such as leaves and sponges and creating a print inspired by The Three Billy Goats Gruff.</a:t>
                      </a:r>
                    </a:p>
                  </a:txBody>
                  <a:tcPr>
                    <a:solidFill>
                      <a:srgbClr val="FFFFFF">
                        <a:alpha val="69804"/>
                      </a:srgbClr>
                    </a:solidFill>
                  </a:tcPr>
                </a:tc>
                <a:extLst>
                  <a:ext uri="{0D108BD9-81ED-4DB2-BD59-A6C34878D82A}">
                    <a16:rowId xmlns:a16="http://schemas.microsoft.com/office/drawing/2014/main" val="4240774106"/>
                  </a:ext>
                </a:extLst>
              </a:tr>
              <a:tr h="1905363">
                <a:tc>
                  <a:txBody>
                    <a:bodyPr/>
                    <a:lstStyle/>
                    <a:p>
                      <a:r>
                        <a:rPr lang="en-GB" sz="1200" dirty="0">
                          <a:latin typeface="Comic Sans MS" panose="030F0702030302020204" pitchFamily="66" charset="0"/>
                        </a:rPr>
                        <a:t>Maths:</a:t>
                      </a:r>
                    </a:p>
                    <a:p>
                      <a:r>
                        <a:rPr lang="en-GB" sz="1200" dirty="0">
                          <a:latin typeface="Comic Sans MS" panose="030F0702030302020204" pitchFamily="66" charset="0"/>
                        </a:rPr>
                        <a:t>As Mathematicians, we will be continuing our development in numbers to 20. We will be exploring addition and subtraction by using a number of different methods including using number bonds and the ‘make 10’ method.</a:t>
                      </a:r>
                    </a:p>
                  </a:txBody>
                  <a:tcPr>
                    <a:solidFill>
                      <a:srgbClr val="FFFFFF">
                        <a:alpha val="69804"/>
                      </a:srgbClr>
                    </a:solidFill>
                  </a:tcPr>
                </a:tc>
                <a:tc gridSpan="2">
                  <a:txBody>
                    <a:bodyPr/>
                    <a:lstStyle/>
                    <a:p>
                      <a:pPr algn="ctr"/>
                      <a:endParaRPr lang="en-GB" sz="2000" dirty="0">
                        <a:latin typeface="Comic Sans MS" panose="030F0702030302020204" pitchFamily="66" charset="0"/>
                      </a:endParaRPr>
                    </a:p>
                    <a:p>
                      <a:pPr algn="ctr"/>
                      <a:r>
                        <a:rPr lang="en-GB" sz="2400" dirty="0">
                          <a:latin typeface="Comic Sans MS" panose="030F0702030302020204" pitchFamily="66" charset="0"/>
                        </a:rPr>
                        <a:t>In Our Local Area</a:t>
                      </a:r>
                    </a:p>
                    <a:p>
                      <a:pPr algn="ctr"/>
                      <a:r>
                        <a:rPr lang="en-GB" sz="2400" dirty="0">
                          <a:latin typeface="Comic Sans MS" panose="030F0702030302020204" pitchFamily="66" charset="0"/>
                        </a:rPr>
                        <a:t>Summer 1</a:t>
                      </a:r>
                    </a:p>
                    <a:p>
                      <a:pPr algn="ctr"/>
                      <a:r>
                        <a:rPr lang="en-GB" sz="2400" dirty="0">
                          <a:latin typeface="Comic Sans MS" panose="030F0702030302020204" pitchFamily="66" charset="0"/>
                        </a:rPr>
                        <a:t>Year One Curriculum Overview</a:t>
                      </a:r>
                    </a:p>
                  </a:txBody>
                  <a:tcPr>
                    <a:solidFill>
                      <a:srgbClr val="FFFFFF">
                        <a:alpha val="69804"/>
                      </a:srgbClr>
                    </a:solidFill>
                  </a:tcPr>
                </a:tc>
                <a:tc hMerge="1">
                  <a:txBody>
                    <a:bodyPr/>
                    <a:lstStyle/>
                    <a:p>
                      <a:endParaRPr lang="en-GB" sz="1200" dirty="0">
                        <a:latin typeface="Comic Sans MS" panose="030F0702030302020204" pitchFamily="66" charset="0"/>
                      </a:endParaRPr>
                    </a:p>
                  </a:txBody>
                  <a:tcPr/>
                </a:tc>
                <a:tc>
                  <a:txBody>
                    <a:bodyPr/>
                    <a:lstStyle/>
                    <a:p>
                      <a:r>
                        <a:rPr lang="en-GB" sz="1200" dirty="0">
                          <a:latin typeface="Comic Sans MS" panose="030F0702030302020204" pitchFamily="66" charset="0"/>
                        </a:rPr>
                        <a:t>Science:</a:t>
                      </a:r>
                    </a:p>
                    <a:p>
                      <a:r>
                        <a:rPr lang="en-GB" sz="1200" dirty="0">
                          <a:latin typeface="Comic Sans MS" panose="030F0702030302020204" pitchFamily="66" charset="0"/>
                        </a:rPr>
                        <a:t>As Scientists, we will be looking at plants and trees in our local area. We will be learning the names of different plants and plant parts, and discuss what plants need to </a:t>
                      </a:r>
                      <a:r>
                        <a:rPr lang="en-GB" sz="1200">
                          <a:latin typeface="Comic Sans MS" panose="030F0702030302020204" pitchFamily="66" charset="0"/>
                        </a:rPr>
                        <a:t>stay alive.</a:t>
                      </a:r>
                      <a:endParaRPr lang="en-GB" sz="1200" dirty="0">
                        <a:latin typeface="Comic Sans MS" panose="030F0702030302020204" pitchFamily="66" charset="0"/>
                      </a:endParaRPr>
                    </a:p>
                  </a:txBody>
                  <a:tcPr>
                    <a:solidFill>
                      <a:srgbClr val="FFFFFF">
                        <a:alpha val="69804"/>
                      </a:srgbClr>
                    </a:solidFill>
                  </a:tcPr>
                </a:tc>
                <a:extLst>
                  <a:ext uri="{0D108BD9-81ED-4DB2-BD59-A6C34878D82A}">
                    <a16:rowId xmlns:a16="http://schemas.microsoft.com/office/drawing/2014/main" val="133877585"/>
                  </a:ext>
                </a:extLst>
              </a:tr>
              <a:tr h="1703279">
                <a:tc>
                  <a:txBody>
                    <a:bodyPr/>
                    <a:lstStyle/>
                    <a:p>
                      <a:r>
                        <a:rPr lang="en-GB" sz="1200" dirty="0">
                          <a:latin typeface="Comic Sans MS" panose="030F0702030302020204" pitchFamily="66" charset="0"/>
                        </a:rPr>
                        <a:t>Phonics:</a:t>
                      </a:r>
                    </a:p>
                    <a:p>
                      <a:r>
                        <a:rPr lang="en-GB" sz="1200" dirty="0">
                          <a:latin typeface="Comic Sans MS" panose="030F0702030302020204" pitchFamily="66" charset="0"/>
                        </a:rPr>
                        <a:t>We will continue with our daily Read, Write, Inc. Phonics lessons in order to develop our reading skills. </a:t>
                      </a:r>
                    </a:p>
                    <a:p>
                      <a:endParaRPr lang="en-GB" sz="1200" dirty="0">
                        <a:latin typeface="Comic Sans MS" panose="030F0702030302020204" pitchFamily="66" charset="0"/>
                      </a:endParaRPr>
                    </a:p>
                    <a:p>
                      <a:r>
                        <a:rPr lang="en-GB" sz="1200" dirty="0">
                          <a:latin typeface="Comic Sans MS" panose="030F0702030302020204" pitchFamily="66" charset="0"/>
                        </a:rPr>
                        <a:t>Reading book changing days:</a:t>
                      </a:r>
                    </a:p>
                    <a:p>
                      <a:r>
                        <a:rPr lang="en-GB" sz="1200" dirty="0">
                          <a:latin typeface="Comic Sans MS" panose="030F0702030302020204" pitchFamily="66" charset="0"/>
                        </a:rPr>
                        <a:t>Silva Class – Tuesdays &amp; Fridays</a:t>
                      </a:r>
                    </a:p>
                    <a:p>
                      <a:r>
                        <a:rPr lang="en-GB" sz="1200" dirty="0" err="1">
                          <a:latin typeface="Comic Sans MS" panose="030F0702030302020204" pitchFamily="66" charset="0"/>
                        </a:rPr>
                        <a:t>Thunburg</a:t>
                      </a:r>
                      <a:r>
                        <a:rPr lang="en-GB" sz="1200" dirty="0">
                          <a:latin typeface="Comic Sans MS" panose="030F0702030302020204" pitchFamily="66" charset="0"/>
                        </a:rPr>
                        <a:t> – Mondays &amp; Thursdays</a:t>
                      </a:r>
                    </a:p>
                  </a:txBody>
                  <a:tcPr>
                    <a:solidFill>
                      <a:srgbClr val="FFFFFF">
                        <a:alpha val="69804"/>
                      </a:srgbClr>
                    </a:solidFill>
                  </a:tcPr>
                </a:tc>
                <a:tc gridSpan="2">
                  <a:txBody>
                    <a:bodyPr/>
                    <a:lstStyle/>
                    <a:p>
                      <a:r>
                        <a:rPr lang="en-GB" sz="1200" dirty="0">
                          <a:latin typeface="Comic Sans MS" panose="030F0702030302020204" pitchFamily="66" charset="0"/>
                        </a:rPr>
                        <a:t>P.E: </a:t>
                      </a:r>
                      <a:endParaRPr lang="en-GB" sz="1800" b="0" i="0" kern="1200" dirty="0">
                        <a:solidFill>
                          <a:schemeClr val="tx1"/>
                        </a:solidFill>
                        <a:effectLst/>
                        <a:latin typeface="+mn-lt"/>
                        <a:ea typeface="+mn-ea"/>
                        <a:cs typeface="+mn-cs"/>
                      </a:endParaRPr>
                    </a:p>
                    <a:p>
                      <a:r>
                        <a:rPr lang="en-GB" sz="1200" b="0" i="0" kern="1200" dirty="0">
                          <a:solidFill>
                            <a:schemeClr val="tx1"/>
                          </a:solidFill>
                          <a:effectLst/>
                          <a:latin typeface="Comic Sans MS" panose="030F0702030302020204" pitchFamily="66" charset="0"/>
                          <a:ea typeface="+mn-ea"/>
                          <a:cs typeface="+mn-cs"/>
                        </a:rPr>
                        <a:t>In P.E this term we will be exploring athletics. We will be developing skills required in athletic activities such as running at different speeds, changing direction, jumping and throwing. We will engage in performing skills and measuring performances. Please note one session per week will be taught by Burton Albion Community Trust.</a:t>
                      </a:r>
                    </a:p>
                    <a:p>
                      <a:endParaRPr lang="en-GB" sz="1200" b="0" i="0" kern="1200" dirty="0">
                        <a:solidFill>
                          <a:schemeClr val="tx1"/>
                        </a:solidFill>
                        <a:effectLst/>
                        <a:latin typeface="Comic Sans MS" panose="030F0702030302020204" pitchFamily="66" charset="0"/>
                        <a:ea typeface="+mn-ea"/>
                        <a:cs typeface="+mn-cs"/>
                      </a:endParaRPr>
                    </a:p>
                    <a:p>
                      <a:r>
                        <a:rPr lang="en-GB" sz="1200" b="0" i="0" kern="1200" dirty="0" err="1">
                          <a:solidFill>
                            <a:schemeClr val="tx1"/>
                          </a:solidFill>
                          <a:effectLst/>
                          <a:latin typeface="Comic Sans MS" panose="030F0702030302020204" pitchFamily="66" charset="0"/>
                          <a:ea typeface="+mn-ea"/>
                          <a:cs typeface="+mn-cs"/>
                        </a:rPr>
                        <a:t>Thunburg</a:t>
                      </a:r>
                      <a:r>
                        <a:rPr lang="en-GB" sz="1200" b="0" i="0" kern="1200" dirty="0">
                          <a:solidFill>
                            <a:schemeClr val="tx1"/>
                          </a:solidFill>
                          <a:effectLst/>
                          <a:latin typeface="Comic Sans MS" panose="030F0702030302020204" pitchFamily="66" charset="0"/>
                          <a:ea typeface="+mn-ea"/>
                          <a:cs typeface="+mn-cs"/>
                        </a:rPr>
                        <a:t> P.E days: Monday &amp; Thursday       Silva P.E days: Tuesday &amp; Thursday</a:t>
                      </a:r>
                      <a:endParaRPr lang="en-GB" sz="1200" dirty="0">
                        <a:latin typeface="Comic Sans MS" panose="030F0702030302020204" pitchFamily="66" charset="0"/>
                      </a:endParaRPr>
                    </a:p>
                  </a:txBody>
                  <a:tcPr>
                    <a:solidFill>
                      <a:srgbClr val="FFFFFF">
                        <a:alpha val="69804"/>
                      </a:srgbClr>
                    </a:solidFill>
                  </a:tcPr>
                </a:tc>
                <a:tc hMerge="1">
                  <a:txBody>
                    <a:bodyPr/>
                    <a:lstStyle/>
                    <a:p>
                      <a:endParaRPr lang="en-GB" sz="1200" dirty="0">
                        <a:latin typeface="Comic Sans MS" panose="030F0702030302020204" pitchFamily="66" charset="0"/>
                      </a:endParaRPr>
                    </a:p>
                  </a:txBody>
                  <a:tcPr/>
                </a:tc>
                <a:tc>
                  <a:txBody>
                    <a:bodyPr/>
                    <a:lstStyle/>
                    <a:p>
                      <a:r>
                        <a:rPr lang="en-GB" sz="1200" dirty="0">
                          <a:latin typeface="Comic Sans MS" panose="030F0702030302020204" pitchFamily="66" charset="0"/>
                        </a:rPr>
                        <a:t>History:</a:t>
                      </a:r>
                    </a:p>
                    <a:p>
                      <a:r>
                        <a:rPr lang="en-GB" sz="1200" dirty="0">
                          <a:latin typeface="Comic Sans MS" panose="030F0702030302020204" pitchFamily="66" charset="0"/>
                        </a:rPr>
                        <a:t>As historians we will be exploring the wonderful Burton Upon Trent and looking at how our town has changed over time. We will be then exploring the development of factories and how this has impacted how toys </a:t>
                      </a:r>
                      <a:r>
                        <a:rPr lang="en-GB" sz="1200">
                          <a:latin typeface="Comic Sans MS" panose="030F0702030302020204" pitchFamily="66" charset="0"/>
                        </a:rPr>
                        <a:t>have changed over time. </a:t>
                      </a:r>
                      <a:endParaRPr lang="en-GB" sz="1200" dirty="0">
                        <a:latin typeface="Comic Sans MS" panose="030F0702030302020204" pitchFamily="66" charset="0"/>
                      </a:endParaRPr>
                    </a:p>
                  </a:txBody>
                  <a:tcPr>
                    <a:solidFill>
                      <a:srgbClr val="FFFFFF">
                        <a:alpha val="69804"/>
                      </a:srgbClr>
                    </a:solidFill>
                  </a:tcPr>
                </a:tc>
                <a:extLst>
                  <a:ext uri="{0D108BD9-81ED-4DB2-BD59-A6C34878D82A}">
                    <a16:rowId xmlns:a16="http://schemas.microsoft.com/office/drawing/2014/main" val="3496189133"/>
                  </a:ext>
                </a:extLst>
              </a:tr>
              <a:tr h="1342822">
                <a:tc gridSpan="2">
                  <a:txBody>
                    <a:bodyPr/>
                    <a:lstStyle/>
                    <a:p>
                      <a:r>
                        <a:rPr lang="en-GB" sz="1200" dirty="0">
                          <a:latin typeface="Comic Sans MS" panose="030F0702030302020204" pitchFamily="66" charset="0"/>
                        </a:rPr>
                        <a:t>PSHE:</a:t>
                      </a:r>
                    </a:p>
                    <a:p>
                      <a:r>
                        <a:rPr lang="en-GB" sz="1200" dirty="0">
                          <a:latin typeface="Comic Sans MS" panose="030F0702030302020204" pitchFamily="66" charset="0"/>
                        </a:rPr>
                        <a:t>In PSHE this term we will be discussing differences between us as individuals and also discussing different family settings. We will also be bringing in our scientific knowledge by discussing how children grown and change and learning names for different body parts. </a:t>
                      </a:r>
                    </a:p>
                    <a:p>
                      <a:r>
                        <a:rPr lang="en-GB" sz="1200" u="sng" dirty="0">
                          <a:latin typeface="Comic Sans MS" panose="030F0702030302020204" pitchFamily="66" charset="0"/>
                        </a:rPr>
                        <a:t>Parents can view the materials to be taught on Thursday 5</a:t>
                      </a:r>
                      <a:r>
                        <a:rPr lang="en-GB" sz="1200" u="sng" baseline="30000" dirty="0">
                          <a:latin typeface="Comic Sans MS" panose="030F0702030302020204" pitchFamily="66" charset="0"/>
                        </a:rPr>
                        <a:t>th</a:t>
                      </a:r>
                      <a:r>
                        <a:rPr lang="en-GB" sz="1200" u="sng" dirty="0">
                          <a:latin typeface="Comic Sans MS" panose="030F0702030302020204" pitchFamily="66" charset="0"/>
                        </a:rPr>
                        <a:t> May 2pm in the school hall.</a:t>
                      </a:r>
                    </a:p>
                  </a:txBody>
                  <a:tcPr>
                    <a:solidFill>
                      <a:srgbClr val="FFFFFF">
                        <a:alpha val="69804"/>
                      </a:srgbClr>
                    </a:solidFill>
                  </a:tcPr>
                </a:tc>
                <a:tc hMerge="1">
                  <a:txBody>
                    <a:bodyPr/>
                    <a:lstStyle/>
                    <a:p>
                      <a:endParaRPr lang="en-GB" sz="1200" dirty="0">
                        <a:latin typeface="Comic Sans MS" panose="030F0702030302020204" pitchFamily="66" charset="0"/>
                      </a:endParaRPr>
                    </a:p>
                  </a:txBody>
                  <a:tcPr/>
                </a:tc>
                <a:tc>
                  <a:txBody>
                    <a:bodyPr/>
                    <a:lstStyle/>
                    <a:p>
                      <a:r>
                        <a:rPr lang="en-GB" sz="1200" dirty="0">
                          <a:latin typeface="Comic Sans MS" panose="030F0702030302020204" pitchFamily="66" charset="0"/>
                        </a:rPr>
                        <a:t>Computing:</a:t>
                      </a:r>
                    </a:p>
                    <a:p>
                      <a:r>
                        <a:rPr lang="en-GB" sz="1200" dirty="0">
                          <a:latin typeface="Comic Sans MS" panose="030F0702030302020204" pitchFamily="66" charset="0"/>
                        </a:rPr>
                        <a:t>In Computing, we will use digital literacy skills to store and receive information in order to create a new front cover for the story ‘The Three Billy Goats Gruff’.</a:t>
                      </a:r>
                    </a:p>
                  </a:txBody>
                  <a:tcPr>
                    <a:solidFill>
                      <a:srgbClr val="FFFFFF">
                        <a:alpha val="69804"/>
                      </a:srgbClr>
                    </a:solidFill>
                  </a:tcPr>
                </a:tc>
                <a:tc>
                  <a:txBody>
                    <a:bodyPr/>
                    <a:lstStyle/>
                    <a:p>
                      <a:r>
                        <a:rPr lang="en-GB" sz="1200" dirty="0">
                          <a:latin typeface="Comic Sans MS" panose="030F0702030302020204" pitchFamily="66" charset="0"/>
                        </a:rPr>
                        <a:t>R.E:</a:t>
                      </a:r>
                    </a:p>
                    <a:p>
                      <a:r>
                        <a:rPr lang="en-GB" sz="1200" dirty="0">
                          <a:latin typeface="Comic Sans MS" panose="030F0702030302020204" pitchFamily="66" charset="0"/>
                        </a:rPr>
                        <a:t>In R.E this term we will be exploring Hinduism and Hindu festivals such as Diwali, Onam and we will explore Hindu celebrations such as weddings.</a:t>
                      </a:r>
                    </a:p>
                  </a:txBody>
                  <a:tcPr>
                    <a:solidFill>
                      <a:srgbClr val="FFFFFF">
                        <a:alpha val="69804"/>
                      </a:srgbClr>
                    </a:solidFill>
                  </a:tcPr>
                </a:tc>
                <a:extLst>
                  <a:ext uri="{0D108BD9-81ED-4DB2-BD59-A6C34878D82A}">
                    <a16:rowId xmlns:a16="http://schemas.microsoft.com/office/drawing/2014/main" val="4259813985"/>
                  </a:ext>
                </a:extLst>
              </a:tr>
            </a:tbl>
          </a:graphicData>
        </a:graphic>
      </p:graphicFrame>
    </p:spTree>
    <p:extLst>
      <p:ext uri="{BB962C8B-B14F-4D97-AF65-F5344CB8AC3E}">
        <p14:creationId xmlns:p14="http://schemas.microsoft.com/office/powerpoint/2010/main" val="2770247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4724477E469640AF270FE301B8E242" ma:contentTypeVersion="33" ma:contentTypeDescription="Create a new document." ma:contentTypeScope="" ma:versionID="bbf03affe35a523d4e9b48d321eeb6b4">
  <xsd:schema xmlns:xsd="http://www.w3.org/2001/XMLSchema" xmlns:xs="http://www.w3.org/2001/XMLSchema" xmlns:p="http://schemas.microsoft.com/office/2006/metadata/properties" xmlns:ns2="becc07a8-29d5-46c8-a63b-e55b299f6f10" xmlns:ns3="a15df84e-a0e8-4343-8c5f-30167ed4d8e8" targetNamespace="http://schemas.microsoft.com/office/2006/metadata/properties" ma:root="true" ma:fieldsID="2f121d09293b67f9b2f98e2d2752cce4" ns2:_="" ns3:_="">
    <xsd:import namespace="becc07a8-29d5-46c8-a63b-e55b299f6f10"/>
    <xsd:import namespace="a15df84e-a0e8-4343-8c5f-30167ed4d8e8"/>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cc07a8-29d5-46c8-a63b-e55b299f6f10"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MediaServiceAutoTags" ma:index="32" nillable="true" ma:displayName="Tags" ma:internalName="MediaServiceAutoTags" ma:readOnly="true">
      <xsd:simpleType>
        <xsd:restriction base="dms:Text"/>
      </xsd:simpleType>
    </xsd:element>
    <xsd:element name="MediaServiceGenerationTime" ma:index="33" nillable="true" ma:displayName="MediaServiceGenerationTime" ma:hidden="true" ma:internalName="MediaServiceGenerationTime" ma:readOnly="true">
      <xsd:simpleType>
        <xsd:restriction base="dms:Text"/>
      </xsd:simpleType>
    </xsd:element>
    <xsd:element name="MediaServiceEventHashCode" ma:index="34" nillable="true" ma:displayName="MediaServiceEventHashCode" ma:hidden="true" ma:internalName="MediaServiceEventHashCode" ma:readOnly="true">
      <xsd:simpleType>
        <xsd:restriction base="dms:Text"/>
      </xsd:simpleType>
    </xsd:element>
    <xsd:element name="MediaServiceOCR" ma:index="35" nillable="true" ma:displayName="Extracted Text" ma:internalName="MediaServiceOCR" ma:readOnly="true">
      <xsd:simpleType>
        <xsd:restriction base="dms:Note">
          <xsd:maxLength value="255"/>
        </xsd:restriction>
      </xsd:simpleType>
    </xsd:element>
    <xsd:element name="MediaServiceDateTaken" ma:index="36" nillable="true" ma:displayName="MediaServiceDateTaken" ma:hidden="true" ma:internalName="MediaServiceDateTaken" ma:readOnly="true">
      <xsd:simpleType>
        <xsd:restriction base="dms:Text"/>
      </xsd:simpleType>
    </xsd:element>
    <xsd:element name="MediaServiceLocation" ma:index="39" nillable="true" ma:displayName="Location" ma:internalName="MediaServiceLocation" ma:readOnly="true">
      <xsd:simpleType>
        <xsd:restriction base="dms:Text"/>
      </xsd:simpleType>
    </xsd:element>
    <xsd:element name="MediaLengthInSeconds" ma:index="4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5df84e-a0e8-4343-8c5f-30167ed4d8e8" elementFormDefault="qualified">
    <xsd:import namespace="http://schemas.microsoft.com/office/2006/documentManagement/types"/>
    <xsd:import namespace="http://schemas.microsoft.com/office/infopath/2007/PartnerControls"/>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amsChannelId xmlns="becc07a8-29d5-46c8-a63b-e55b299f6f10" xsi:nil="true"/>
    <IsNotebookLocked xmlns="becc07a8-29d5-46c8-a63b-e55b299f6f10" xsi:nil="true"/>
    <CultureName xmlns="becc07a8-29d5-46c8-a63b-e55b299f6f10" xsi:nil="true"/>
    <Owner xmlns="becc07a8-29d5-46c8-a63b-e55b299f6f10">
      <UserInfo>
        <DisplayName/>
        <AccountId xsi:nil="true"/>
        <AccountType/>
      </UserInfo>
    </Owner>
    <Distribution_Groups xmlns="becc07a8-29d5-46c8-a63b-e55b299f6f10" xsi:nil="true"/>
    <Members xmlns="becc07a8-29d5-46c8-a63b-e55b299f6f10">
      <UserInfo>
        <DisplayName/>
        <AccountId xsi:nil="true"/>
        <AccountType/>
      </UserInfo>
    </Members>
    <Is_Collaboration_Space_Locked xmlns="becc07a8-29d5-46c8-a63b-e55b299f6f10" xsi:nil="true"/>
    <NotebookType xmlns="becc07a8-29d5-46c8-a63b-e55b299f6f10" xsi:nil="true"/>
    <FolderType xmlns="becc07a8-29d5-46c8-a63b-e55b299f6f10" xsi:nil="true"/>
    <Leaders xmlns="becc07a8-29d5-46c8-a63b-e55b299f6f10">
      <UserInfo>
        <DisplayName/>
        <AccountId xsi:nil="true"/>
        <AccountType/>
      </UserInfo>
    </Leaders>
    <DefaultSectionNames xmlns="becc07a8-29d5-46c8-a63b-e55b299f6f10" xsi:nil="true"/>
    <Member_Groups xmlns="becc07a8-29d5-46c8-a63b-e55b299f6f10">
      <UserInfo>
        <DisplayName/>
        <AccountId xsi:nil="true"/>
        <AccountType/>
      </UserInfo>
    </Member_Groups>
    <Math_Settings xmlns="becc07a8-29d5-46c8-a63b-e55b299f6f10" xsi:nil="true"/>
    <Templates xmlns="becc07a8-29d5-46c8-a63b-e55b299f6f10" xsi:nil="true"/>
    <Self_Registration_Enabled xmlns="becc07a8-29d5-46c8-a63b-e55b299f6f10" xsi:nil="true"/>
    <Invited_Members xmlns="becc07a8-29d5-46c8-a63b-e55b299f6f10" xsi:nil="true"/>
    <AppVersion xmlns="becc07a8-29d5-46c8-a63b-e55b299f6f10" xsi:nil="true"/>
    <LMS_Mappings xmlns="becc07a8-29d5-46c8-a63b-e55b299f6f10" xsi:nil="true"/>
    <Invited_Leaders xmlns="becc07a8-29d5-46c8-a63b-e55b299f6f10" xsi:nil="true"/>
    <Has_Leaders_Only_SectionGroup xmlns="becc07a8-29d5-46c8-a63b-e55b299f6f10" xsi:nil="true"/>
  </documentManagement>
</p:properties>
</file>

<file path=customXml/itemProps1.xml><?xml version="1.0" encoding="utf-8"?>
<ds:datastoreItem xmlns:ds="http://schemas.openxmlformats.org/officeDocument/2006/customXml" ds:itemID="{25BCA0DB-814D-4013-9B06-06BBAA2520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cc07a8-29d5-46c8-a63b-e55b299f6f10"/>
    <ds:schemaRef ds:uri="a15df84e-a0e8-4343-8c5f-30167ed4d8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A8FDC1-D87E-4264-B324-F2C3EB1196D8}">
  <ds:schemaRefs>
    <ds:schemaRef ds:uri="http://schemas.microsoft.com/sharepoint/v3/contenttype/forms"/>
  </ds:schemaRefs>
</ds:datastoreItem>
</file>

<file path=customXml/itemProps3.xml><?xml version="1.0" encoding="utf-8"?>
<ds:datastoreItem xmlns:ds="http://schemas.openxmlformats.org/officeDocument/2006/customXml" ds:itemID="{4C799901-0136-4906-8DAD-EA7D7AA55ECC}">
  <ds:schemaRefs>
    <ds:schemaRef ds:uri="http://schemas.microsoft.com/office/infopath/2007/PartnerControls"/>
    <ds:schemaRef ds:uri="http://purl.org/dc/elements/1.1/"/>
    <ds:schemaRef ds:uri="http://schemas.microsoft.com/office/2006/metadata/properties"/>
    <ds:schemaRef ds:uri="becc07a8-29d5-46c8-a63b-e55b299f6f10"/>
    <ds:schemaRef ds:uri="http://purl.org/dc/terms/"/>
    <ds:schemaRef ds:uri="http://schemas.openxmlformats.org/package/2006/metadata/core-properties"/>
    <ds:schemaRef ds:uri="a15df84e-a0e8-4343-8c5f-30167ed4d8e8"/>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40</TotalTime>
  <Words>549</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Cox</dc:creator>
  <cp:lastModifiedBy>Laura Crean</cp:lastModifiedBy>
  <cp:revision>4</cp:revision>
  <dcterms:created xsi:type="dcterms:W3CDTF">2022-04-14T19:31:32Z</dcterms:created>
  <dcterms:modified xsi:type="dcterms:W3CDTF">2022-05-03T15:15:14Z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0x0101007C4724477E469640AF270FE301B8E242</vt:lpwstr>
  </property>
</Properties>
</file>